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Josefin Sans Regular Bold" panose="020B0604020202020204" charset="0"/>
      <p:regular r:id="rId41"/>
    </p:embeddedFont>
    <p:embeddedFont>
      <p:font typeface="Calibri" panose="020F0502020204030204" pitchFamily="34" charset="0"/>
      <p:regular r:id="rId42"/>
      <p:bold r:id="rId43"/>
      <p:italic r:id="rId44"/>
      <p:boldItalic r:id="rId45"/>
    </p:embeddedFont>
    <p:embeddedFont>
      <p:font typeface="Josefin Sans Regular" panose="020B0604020202020204" charset="0"/>
      <p:regular r:id="rId46"/>
    </p:embeddedFont>
    <p:embeddedFont>
      <p:font typeface="DejaVu Serif Bold" panose="020B0604020202020204" charset="0"/>
      <p:regular r:id="rId47"/>
    </p:embeddedFont>
    <p:embeddedFont>
      <p:font typeface="Sigmar One" panose="020B0604020202020204" charset="0"/>
      <p:regular r:id="rId48"/>
    </p:embeddedFont>
    <p:embeddedFont>
      <p:font typeface="ไอติม" panose="020B0604020202020204" charset="-3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5" d="100"/>
          <a:sy n="75" d="100"/>
        </p:scale>
        <p:origin x="54" y="6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26" Type="http://schemas.openxmlformats.org/officeDocument/2006/relationships/image" Target="../media/image14.gif"/><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12.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16.pn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15.gi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0.svg"/><Relationship Id="rId18" Type="http://schemas.openxmlformats.org/officeDocument/2006/relationships/image" Target="../media/image4.png"/><Relationship Id="rId26" Type="http://schemas.openxmlformats.org/officeDocument/2006/relationships/image" Target="../media/image50.png"/><Relationship Id="rId3" Type="http://schemas.openxmlformats.org/officeDocument/2006/relationships/image" Target="../media/image29.svg"/><Relationship Id="rId21" Type="http://schemas.openxmlformats.org/officeDocument/2006/relationships/image" Target="../media/image37.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33.svg"/><Relationship Id="rId25" Type="http://schemas.openxmlformats.org/officeDocument/2006/relationships/image" Target="../media/image78.svg"/><Relationship Id="rId2" Type="http://schemas.openxmlformats.org/officeDocument/2006/relationships/image" Target="../media/image18.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6.svg"/><Relationship Id="rId24" Type="http://schemas.openxmlformats.org/officeDocument/2006/relationships/image" Target="../media/image49.png"/><Relationship Id="rId5" Type="http://schemas.openxmlformats.org/officeDocument/2006/relationships/image" Target="../media/image31.svg"/><Relationship Id="rId15" Type="http://schemas.openxmlformats.org/officeDocument/2006/relationships/image" Target="../media/image27.svg"/><Relationship Id="rId23" Type="http://schemas.openxmlformats.org/officeDocument/2006/relationships/image" Target="../media/image76.svg"/><Relationship Id="rId28" Type="http://schemas.openxmlformats.org/officeDocument/2006/relationships/image" Target="../media/image51.png"/><Relationship Id="rId10" Type="http://schemas.openxmlformats.org/officeDocument/2006/relationships/image" Target="../media/image8.png"/><Relationship Id="rId19" Type="http://schemas.openxmlformats.org/officeDocument/2006/relationships/image" Target="../media/image8.svg"/><Relationship Id="rId31" Type="http://schemas.openxmlformats.org/officeDocument/2006/relationships/image" Target="../media/image84.svg"/><Relationship Id="rId4" Type="http://schemas.openxmlformats.org/officeDocument/2006/relationships/image" Target="../media/image19.png"/><Relationship Id="rId9" Type="http://schemas.openxmlformats.org/officeDocument/2006/relationships/image" Target="../media/image22.svg"/><Relationship Id="rId14" Type="http://schemas.openxmlformats.org/officeDocument/2006/relationships/image" Target="../media/image17.png"/><Relationship Id="rId22" Type="http://schemas.openxmlformats.org/officeDocument/2006/relationships/image" Target="../media/image48.png"/><Relationship Id="rId27" Type="http://schemas.openxmlformats.org/officeDocument/2006/relationships/image" Target="../media/image80.svg"/><Relationship Id="rId30"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18" Type="http://schemas.openxmlformats.org/officeDocument/2006/relationships/image" Target="../media/image76.svg"/><Relationship Id="rId3" Type="http://schemas.openxmlformats.org/officeDocument/2006/relationships/image" Target="../media/image12.svg"/><Relationship Id="rId7" Type="http://schemas.openxmlformats.org/officeDocument/2006/relationships/image" Target="../media/image72.sv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image" Target="../media/image6.png"/><Relationship Id="rId16" Type="http://schemas.openxmlformats.org/officeDocument/2006/relationships/image" Target="../media/image57.svg"/><Relationship Id="rId20" Type="http://schemas.openxmlformats.org/officeDocument/2006/relationships/image" Target="../media/image78.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35.png"/><Relationship Id="rId10" Type="http://schemas.openxmlformats.org/officeDocument/2006/relationships/image" Target="../media/image12.png"/><Relationship Id="rId19" Type="http://schemas.openxmlformats.org/officeDocument/2006/relationships/image" Target="../media/image49.png"/><Relationship Id="rId4" Type="http://schemas.openxmlformats.org/officeDocument/2006/relationships/image" Target="../media/image53.png"/><Relationship Id="rId9" Type="http://schemas.openxmlformats.org/officeDocument/2006/relationships/image" Target="../media/image22.svg"/><Relationship Id="rId14" Type="http://schemas.openxmlformats.org/officeDocument/2006/relationships/image" Target="../media/image68.sv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22.svg"/><Relationship Id="rId18" Type="http://schemas.openxmlformats.org/officeDocument/2006/relationships/image" Target="../media/image59.png"/><Relationship Id="rId3" Type="http://schemas.openxmlformats.org/officeDocument/2006/relationships/image" Target="../media/image33.svg"/><Relationship Id="rId7" Type="http://schemas.openxmlformats.org/officeDocument/2006/relationships/image" Target="../media/image86.svg"/><Relationship Id="rId12" Type="http://schemas.openxmlformats.org/officeDocument/2006/relationships/image" Target="../media/image20.png"/><Relationship Id="rId17" Type="http://schemas.openxmlformats.org/officeDocument/2006/relationships/image" Target="../media/image82.svg"/><Relationship Id="rId2" Type="http://schemas.openxmlformats.org/officeDocument/2006/relationships/image" Target="../media/image21.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90.svg"/><Relationship Id="rId5" Type="http://schemas.openxmlformats.org/officeDocument/2006/relationships/image" Target="../media/image68.svg"/><Relationship Id="rId15" Type="http://schemas.openxmlformats.org/officeDocument/2006/relationships/image" Target="../media/image76.svg"/><Relationship Id="rId10" Type="http://schemas.openxmlformats.org/officeDocument/2006/relationships/image" Target="../media/image57.png"/><Relationship Id="rId19" Type="http://schemas.openxmlformats.org/officeDocument/2006/relationships/image" Target="../media/image92.svg"/><Relationship Id="rId4" Type="http://schemas.openxmlformats.org/officeDocument/2006/relationships/image" Target="../media/image44.png"/><Relationship Id="rId9" Type="http://schemas.openxmlformats.org/officeDocument/2006/relationships/image" Target="../media/image88.sv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1.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84.svg"/><Relationship Id="rId5" Type="http://schemas.openxmlformats.org/officeDocument/2006/relationships/image" Target="../media/image23.png"/><Relationship Id="rId10" Type="http://schemas.openxmlformats.org/officeDocument/2006/relationships/image" Target="../media/image52.png"/><Relationship Id="rId4" Type="http://schemas.openxmlformats.org/officeDocument/2006/relationships/image" Target="../media/image33.svg"/><Relationship Id="rId9" Type="http://schemas.openxmlformats.org/officeDocument/2006/relationships/image" Target="../media/image76.svg"/></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80.svg"/><Relationship Id="rId3" Type="http://schemas.openxmlformats.org/officeDocument/2006/relationships/image" Target="../media/image18.png"/><Relationship Id="rId7" Type="http://schemas.openxmlformats.org/officeDocument/2006/relationships/image" Target="../media/image33.png"/><Relationship Id="rId12"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76.svg"/><Relationship Id="rId5" Type="http://schemas.openxmlformats.org/officeDocument/2006/relationships/image" Target="../media/image22.png"/><Relationship Id="rId10"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63.png"/><Relationship Id="rId14" Type="http://schemas.openxmlformats.org/officeDocument/2006/relationships/image" Target="../media/image14.gif"/></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67.png"/><Relationship Id="rId5" Type="http://schemas.openxmlformats.org/officeDocument/2006/relationships/image" Target="../media/image16.svg"/><Relationship Id="rId10" Type="http://schemas.openxmlformats.org/officeDocument/2006/relationships/image" Target="../media/image66.png"/><Relationship Id="rId4" Type="http://schemas.openxmlformats.org/officeDocument/2006/relationships/image" Target="../media/image8.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69.png"/><Relationship Id="rId5" Type="http://schemas.openxmlformats.org/officeDocument/2006/relationships/image" Target="../media/image16.svg"/><Relationship Id="rId10" Type="http://schemas.openxmlformats.org/officeDocument/2006/relationships/image" Target="../media/image68.png"/><Relationship Id="rId4" Type="http://schemas.openxmlformats.org/officeDocument/2006/relationships/image" Target="../media/image8.png"/><Relationship Id="rId9"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1.png"/><Relationship Id="rId5" Type="http://schemas.openxmlformats.org/officeDocument/2006/relationships/image" Target="../media/image16.svg"/><Relationship Id="rId10" Type="http://schemas.openxmlformats.org/officeDocument/2006/relationships/image" Target="../media/image70.png"/><Relationship Id="rId4" Type="http://schemas.openxmlformats.org/officeDocument/2006/relationships/image" Target="../media/image8.png"/><Relationship Id="rId9"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2.png"/><Relationship Id="rId18" Type="http://schemas.openxmlformats.org/officeDocument/2006/relationships/image" Target="../media/image8.svg"/><Relationship Id="rId3" Type="http://schemas.openxmlformats.org/officeDocument/2006/relationships/image" Target="../media/image27.svg"/><Relationship Id="rId21" Type="http://schemas.openxmlformats.org/officeDocument/2006/relationships/image" Target="../media/image23.png"/><Relationship Id="rId7" Type="http://schemas.openxmlformats.org/officeDocument/2006/relationships/image" Target="../media/image31.svg"/><Relationship Id="rId12" Type="http://schemas.openxmlformats.org/officeDocument/2006/relationships/image" Target="../media/image14.gif"/><Relationship Id="rId17" Type="http://schemas.openxmlformats.org/officeDocument/2006/relationships/image" Target="../media/image4.png"/><Relationship Id="rId2" Type="http://schemas.openxmlformats.org/officeDocument/2006/relationships/image" Target="../media/image17.png"/><Relationship Id="rId16" Type="http://schemas.openxmlformats.org/officeDocument/2006/relationships/image" Target="../media/image33.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svg"/><Relationship Id="rId5" Type="http://schemas.openxmlformats.org/officeDocument/2006/relationships/image" Target="../media/image29.svg"/><Relationship Id="rId15" Type="http://schemas.openxmlformats.org/officeDocument/2006/relationships/image" Target="../media/image21.png"/><Relationship Id="rId23" Type="http://schemas.openxmlformats.org/officeDocument/2006/relationships/image" Target="../media/image16.png"/><Relationship Id="rId10" Type="http://schemas.openxmlformats.org/officeDocument/2006/relationships/image" Target="../media/image8.png"/><Relationship Id="rId19"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2.svg"/><Relationship Id="rId14" Type="http://schemas.openxmlformats.org/officeDocument/2006/relationships/image" Target="../media/image20.svg"/><Relationship Id="rId22" Type="http://schemas.openxmlformats.org/officeDocument/2006/relationships/image" Target="../media/image37.sv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3.png"/><Relationship Id="rId5" Type="http://schemas.openxmlformats.org/officeDocument/2006/relationships/image" Target="../media/image16.svg"/><Relationship Id="rId10" Type="http://schemas.openxmlformats.org/officeDocument/2006/relationships/image" Target="../media/image72.png"/><Relationship Id="rId4" Type="http://schemas.openxmlformats.org/officeDocument/2006/relationships/image" Target="../media/image8.pn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5.png"/><Relationship Id="rId5" Type="http://schemas.openxmlformats.org/officeDocument/2006/relationships/image" Target="../media/image16.svg"/><Relationship Id="rId10" Type="http://schemas.openxmlformats.org/officeDocument/2006/relationships/image" Target="../media/image74.png"/><Relationship Id="rId4" Type="http://schemas.openxmlformats.org/officeDocument/2006/relationships/image" Target="../media/image8.png"/><Relationship Id="rId9" Type="http://schemas.openxmlformats.org/officeDocument/2006/relationships/image" Target="../media/image61.sv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6.png"/><Relationship Id="rId5" Type="http://schemas.openxmlformats.org/officeDocument/2006/relationships/image" Target="../media/image16.svg"/><Relationship Id="rId10" Type="http://schemas.openxmlformats.org/officeDocument/2006/relationships/image" Target="../media/image75.png"/><Relationship Id="rId4" Type="http://schemas.openxmlformats.org/officeDocument/2006/relationships/image" Target="../media/image8.png"/><Relationship Id="rId9" Type="http://schemas.openxmlformats.org/officeDocument/2006/relationships/image" Target="../media/image61.sv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7.png"/><Relationship Id="rId5" Type="http://schemas.openxmlformats.org/officeDocument/2006/relationships/image" Target="../media/image16.svg"/><Relationship Id="rId10" Type="http://schemas.openxmlformats.org/officeDocument/2006/relationships/image" Target="../media/image75.png"/><Relationship Id="rId4" Type="http://schemas.openxmlformats.org/officeDocument/2006/relationships/image" Target="../media/image8.png"/><Relationship Id="rId9" Type="http://schemas.openxmlformats.org/officeDocument/2006/relationships/image" Target="../media/image61.sv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9.png"/><Relationship Id="rId5" Type="http://schemas.openxmlformats.org/officeDocument/2006/relationships/image" Target="../media/image16.svg"/><Relationship Id="rId10" Type="http://schemas.openxmlformats.org/officeDocument/2006/relationships/image" Target="../media/image78.png"/><Relationship Id="rId4" Type="http://schemas.openxmlformats.org/officeDocument/2006/relationships/image" Target="../media/image8.png"/><Relationship Id="rId9" Type="http://schemas.openxmlformats.org/officeDocument/2006/relationships/image" Target="../media/image61.sv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1.png"/><Relationship Id="rId5" Type="http://schemas.openxmlformats.org/officeDocument/2006/relationships/image" Target="../media/image16.svg"/><Relationship Id="rId10"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61.svg"/></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4.png"/><Relationship Id="rId5" Type="http://schemas.openxmlformats.org/officeDocument/2006/relationships/image" Target="../media/image16.svg"/><Relationship Id="rId10" Type="http://schemas.openxmlformats.org/officeDocument/2006/relationships/image" Target="../media/image83.png"/><Relationship Id="rId4" Type="http://schemas.openxmlformats.org/officeDocument/2006/relationships/image" Target="../media/image8.png"/><Relationship Id="rId9" Type="http://schemas.openxmlformats.org/officeDocument/2006/relationships/image" Target="../media/image61.sv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6.png"/><Relationship Id="rId5" Type="http://schemas.openxmlformats.org/officeDocument/2006/relationships/image" Target="../media/image16.svg"/><Relationship Id="rId10" Type="http://schemas.openxmlformats.org/officeDocument/2006/relationships/image" Target="../media/image85.png"/><Relationship Id="rId4" Type="http://schemas.openxmlformats.org/officeDocument/2006/relationships/image" Target="../media/image8.png"/><Relationship Id="rId9" Type="http://schemas.openxmlformats.org/officeDocument/2006/relationships/image" Target="../media/image61.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8.png"/><Relationship Id="rId5" Type="http://schemas.openxmlformats.org/officeDocument/2006/relationships/image" Target="../media/image16.svg"/><Relationship Id="rId10" Type="http://schemas.openxmlformats.org/officeDocument/2006/relationships/image" Target="../media/image87.png"/><Relationship Id="rId4" Type="http://schemas.openxmlformats.org/officeDocument/2006/relationships/image" Target="../media/image8.png"/><Relationship Id="rId9" Type="http://schemas.openxmlformats.org/officeDocument/2006/relationships/image" Target="../media/image61.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3.svg"/><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31.svg"/><Relationship Id="rId21" Type="http://schemas.openxmlformats.org/officeDocument/2006/relationships/image" Target="../media/image39.svg"/><Relationship Id="rId7" Type="http://schemas.openxmlformats.org/officeDocument/2006/relationships/image" Target="../media/image20.svg"/><Relationship Id="rId12" Type="http://schemas.openxmlformats.org/officeDocument/2006/relationships/image" Target="../media/image21.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19.png"/><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7.svg"/><Relationship Id="rId24" Type="http://schemas.openxmlformats.org/officeDocument/2006/relationships/image" Target="../media/image26.png"/><Relationship Id="rId5" Type="http://schemas.openxmlformats.org/officeDocument/2006/relationships/image" Target="../media/image16.svg"/><Relationship Id="rId15" Type="http://schemas.openxmlformats.org/officeDocument/2006/relationships/image" Target="../media/image8.svg"/><Relationship Id="rId23" Type="http://schemas.openxmlformats.org/officeDocument/2006/relationships/image" Target="../media/image41.svg"/><Relationship Id="rId28" Type="http://schemas.openxmlformats.org/officeDocument/2006/relationships/image" Target="../media/image28.png"/><Relationship Id="rId10" Type="http://schemas.openxmlformats.org/officeDocument/2006/relationships/image" Target="../media/image17.png"/><Relationship Id="rId19" Type="http://schemas.openxmlformats.org/officeDocument/2006/relationships/image" Target="../media/image37.svg"/><Relationship Id="rId4" Type="http://schemas.openxmlformats.org/officeDocument/2006/relationships/image" Target="../media/image8.png"/><Relationship Id="rId9" Type="http://schemas.openxmlformats.org/officeDocument/2006/relationships/image" Target="../media/image22.svg"/><Relationship Id="rId14" Type="http://schemas.openxmlformats.org/officeDocument/2006/relationships/image" Target="../media/image4.png"/><Relationship Id="rId22" Type="http://schemas.openxmlformats.org/officeDocument/2006/relationships/image" Target="../media/image25.png"/><Relationship Id="rId27" Type="http://schemas.openxmlformats.org/officeDocument/2006/relationships/image" Target="../media/image45.sv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7.png"/><Relationship Id="rId5" Type="http://schemas.openxmlformats.org/officeDocument/2006/relationships/image" Target="../media/image16.svg"/><Relationship Id="rId10" Type="http://schemas.openxmlformats.org/officeDocument/2006/relationships/image" Target="../media/image89.png"/><Relationship Id="rId4" Type="http://schemas.openxmlformats.org/officeDocument/2006/relationships/image" Target="../media/image8.png"/><Relationship Id="rId9" Type="http://schemas.openxmlformats.org/officeDocument/2006/relationships/image" Target="../media/image61.sv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1.png"/><Relationship Id="rId5" Type="http://schemas.openxmlformats.org/officeDocument/2006/relationships/image" Target="../media/image16.svg"/><Relationship Id="rId10" Type="http://schemas.openxmlformats.org/officeDocument/2006/relationships/image" Target="../media/image90.png"/><Relationship Id="rId4" Type="http://schemas.openxmlformats.org/officeDocument/2006/relationships/image" Target="../media/image8.png"/><Relationship Id="rId9" Type="http://schemas.openxmlformats.org/officeDocument/2006/relationships/image" Target="../media/image61.sv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3.png"/><Relationship Id="rId5" Type="http://schemas.openxmlformats.org/officeDocument/2006/relationships/image" Target="../media/image16.svg"/><Relationship Id="rId10" Type="http://schemas.openxmlformats.org/officeDocument/2006/relationships/image" Target="../media/image92.png"/><Relationship Id="rId4" Type="http://schemas.openxmlformats.org/officeDocument/2006/relationships/image" Target="../media/image8.png"/><Relationship Id="rId9" Type="http://schemas.openxmlformats.org/officeDocument/2006/relationships/image" Target="../media/image61.sv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5.png"/><Relationship Id="rId5" Type="http://schemas.openxmlformats.org/officeDocument/2006/relationships/image" Target="../media/image16.svg"/><Relationship Id="rId10" Type="http://schemas.openxmlformats.org/officeDocument/2006/relationships/image" Target="../media/image94.png"/><Relationship Id="rId4" Type="http://schemas.openxmlformats.org/officeDocument/2006/relationships/image" Target="../media/image8.png"/><Relationship Id="rId9" Type="http://schemas.openxmlformats.org/officeDocument/2006/relationships/image" Target="../media/image61.sv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28.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6.png"/><Relationship Id="rId4" Type="http://schemas.openxmlformats.org/officeDocument/2006/relationships/image" Target="../media/image129.svg"/></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image" Target="../media/image131.svg"/><Relationship Id="rId7" Type="http://schemas.openxmlformats.org/officeDocument/2006/relationships/image" Target="../media/image22.svg"/><Relationship Id="rId12" Type="http://schemas.openxmlformats.org/officeDocument/2006/relationships/image" Target="../media/image37.svg"/><Relationship Id="rId2" Type="http://schemas.openxmlformats.org/officeDocument/2006/relationships/image" Target="../media/image98.png"/><Relationship Id="rId16" Type="http://schemas.openxmlformats.org/officeDocument/2006/relationships/image" Target="../media/image134.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01.png"/><Relationship Id="rId5" Type="http://schemas.openxmlformats.org/officeDocument/2006/relationships/image" Target="../media/image20.svg"/><Relationship Id="rId15" Type="http://schemas.openxmlformats.org/officeDocument/2006/relationships/image" Target="../media/image103.png"/><Relationship Id="rId10" Type="http://schemas.openxmlformats.org/officeDocument/2006/relationships/image" Target="../media/image86.svg"/><Relationship Id="rId4" Type="http://schemas.openxmlformats.org/officeDocument/2006/relationships/image" Target="../media/image12.png"/><Relationship Id="rId9" Type="http://schemas.openxmlformats.org/officeDocument/2006/relationships/image" Target="../media/image100.png"/><Relationship Id="rId14" Type="http://schemas.openxmlformats.org/officeDocument/2006/relationships/image" Target="../media/image35.svg"/></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35.svg"/><Relationship Id="rId3" Type="http://schemas.openxmlformats.org/officeDocument/2006/relationships/image" Target="../media/image131.svg"/><Relationship Id="rId7" Type="http://schemas.openxmlformats.org/officeDocument/2006/relationships/image" Target="../media/image22.svg"/><Relationship Id="rId12" Type="http://schemas.openxmlformats.org/officeDocument/2006/relationships/image" Target="../media/image102.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7.svg"/><Relationship Id="rId5" Type="http://schemas.openxmlformats.org/officeDocument/2006/relationships/image" Target="../media/image20.svg"/><Relationship Id="rId15" Type="http://schemas.openxmlformats.org/officeDocument/2006/relationships/image" Target="../media/image134.svg"/><Relationship Id="rId10" Type="http://schemas.openxmlformats.org/officeDocument/2006/relationships/image" Target="../media/image101.png"/><Relationship Id="rId4" Type="http://schemas.openxmlformats.org/officeDocument/2006/relationships/image" Target="../media/image12.png"/><Relationship Id="rId9" Type="http://schemas.openxmlformats.org/officeDocument/2006/relationships/image" Target="../media/image86.svg"/><Relationship Id="rId14" Type="http://schemas.openxmlformats.org/officeDocument/2006/relationships/image" Target="../media/image103.png"/></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31.svg"/><Relationship Id="rId7" Type="http://schemas.openxmlformats.org/officeDocument/2006/relationships/image" Target="../media/image22.svg"/><Relationship Id="rId12"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34.svg"/><Relationship Id="rId5" Type="http://schemas.openxmlformats.org/officeDocument/2006/relationships/image" Target="../media/image20.svg"/><Relationship Id="rId10" Type="http://schemas.openxmlformats.org/officeDocument/2006/relationships/image" Target="../media/image103.png"/><Relationship Id="rId4" Type="http://schemas.openxmlformats.org/officeDocument/2006/relationships/image" Target="../media/image12.png"/><Relationship Id="rId9" Type="http://schemas.openxmlformats.org/officeDocument/2006/relationships/image" Target="../media/image35.sv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6.svg"/><Relationship Id="rId18" Type="http://schemas.openxmlformats.org/officeDocument/2006/relationships/image" Target="../media/image29.png"/><Relationship Id="rId3" Type="http://schemas.openxmlformats.org/officeDocument/2006/relationships/image" Target="../media/image33.svg"/><Relationship Id="rId21" Type="http://schemas.openxmlformats.org/officeDocument/2006/relationships/image" Target="../media/image14.gif"/><Relationship Id="rId7" Type="http://schemas.openxmlformats.org/officeDocument/2006/relationships/image" Target="../media/image90.svg"/><Relationship Id="rId12" Type="http://schemas.openxmlformats.org/officeDocument/2006/relationships/image" Target="../media/image8.png"/><Relationship Id="rId17" Type="http://schemas.openxmlformats.org/officeDocument/2006/relationships/image" Target="../media/image59.svg"/><Relationship Id="rId2" Type="http://schemas.openxmlformats.org/officeDocument/2006/relationships/image" Target="../media/image21.png"/><Relationship Id="rId16" Type="http://schemas.openxmlformats.org/officeDocument/2006/relationships/image" Target="../media/image107.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70.svg"/><Relationship Id="rId5" Type="http://schemas.openxmlformats.org/officeDocument/2006/relationships/image" Target="../media/image8.svg"/><Relationship Id="rId15" Type="http://schemas.openxmlformats.org/officeDocument/2006/relationships/image" Target="../media/image20.svg"/><Relationship Id="rId10" Type="http://schemas.openxmlformats.org/officeDocument/2006/relationships/image" Target="../media/image106.png"/><Relationship Id="rId19"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22.svg"/><Relationship Id="rId14" Type="http://schemas.openxmlformats.org/officeDocument/2006/relationships/image" Target="../media/image12.png"/><Relationship Id="rId22"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9.png"/><Relationship Id="rId7" Type="http://schemas.openxmlformats.org/officeDocument/2006/relationships/image" Target="../media/image12.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9.svg"/><Relationship Id="rId11" Type="http://schemas.openxmlformats.org/officeDocument/2006/relationships/image" Target="../media/image16.png"/><Relationship Id="rId5" Type="http://schemas.openxmlformats.org/officeDocument/2006/relationships/image" Target="../media/image97.png"/><Relationship Id="rId10" Type="http://schemas.openxmlformats.org/officeDocument/2006/relationships/image" Target="../media/image22.svg"/><Relationship Id="rId4" Type="http://schemas.openxmlformats.org/officeDocument/2006/relationships/image" Target="../media/image70.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1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14.gif"/><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12"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4.gif"/><Relationship Id="rId5" Type="http://schemas.openxmlformats.org/officeDocument/2006/relationships/image" Target="../media/image16.svg"/><Relationship Id="rId10" Type="http://schemas.openxmlformats.org/officeDocument/2006/relationships/image" Target="../media/image38.png"/><Relationship Id="rId4" Type="http://schemas.openxmlformats.org/officeDocument/2006/relationships/image" Target="../media/image8.png"/><Relationship Id="rId9" Type="http://schemas.openxmlformats.org/officeDocument/2006/relationships/image" Target="../media/image61.sv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18" Type="http://schemas.openxmlformats.org/officeDocument/2006/relationships/image" Target="../media/image45.png"/><Relationship Id="rId3" Type="http://schemas.openxmlformats.org/officeDocument/2006/relationships/image" Target="../media/image64.svg"/><Relationship Id="rId21" Type="http://schemas.openxmlformats.org/officeDocument/2006/relationships/image" Target="../media/image72.svg"/><Relationship Id="rId7" Type="http://schemas.openxmlformats.org/officeDocument/2006/relationships/image" Target="../media/image29.svg"/><Relationship Id="rId12" Type="http://schemas.openxmlformats.org/officeDocument/2006/relationships/image" Target="../media/image42.png"/><Relationship Id="rId17" Type="http://schemas.openxmlformats.org/officeDocument/2006/relationships/image" Target="../media/image68.svg"/><Relationship Id="rId2" Type="http://schemas.openxmlformats.org/officeDocument/2006/relationships/image" Target="../media/image39.png"/><Relationship Id="rId16" Type="http://schemas.openxmlformats.org/officeDocument/2006/relationships/image" Target="../media/image44.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61.svg"/><Relationship Id="rId24" Type="http://schemas.openxmlformats.org/officeDocument/2006/relationships/image" Target="../media/image74.svg"/><Relationship Id="rId5" Type="http://schemas.openxmlformats.org/officeDocument/2006/relationships/image" Target="../media/image12.svg"/><Relationship Id="rId15" Type="http://schemas.openxmlformats.org/officeDocument/2006/relationships/image" Target="../media/image66.svg"/><Relationship Id="rId23" Type="http://schemas.openxmlformats.org/officeDocument/2006/relationships/image" Target="../media/image47.png"/><Relationship Id="rId10" Type="http://schemas.openxmlformats.org/officeDocument/2006/relationships/image" Target="../media/image41.png"/><Relationship Id="rId19" Type="http://schemas.openxmlformats.org/officeDocument/2006/relationships/image" Target="../media/image70.svg"/><Relationship Id="rId4" Type="http://schemas.openxmlformats.org/officeDocument/2006/relationships/image" Target="../media/image6.png"/><Relationship Id="rId9" Type="http://schemas.openxmlformats.org/officeDocument/2006/relationships/image" Target="../media/image6.svg"/><Relationship Id="rId14" Type="http://schemas.openxmlformats.org/officeDocument/2006/relationships/image" Target="../media/image43.png"/><Relationship Id="rId22"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6.png"/><Relationship Id="rId5" Type="http://schemas.openxmlformats.org/officeDocument/2006/relationships/image" Target="../media/image16.svg"/><Relationship Id="rId10" Type="http://schemas.openxmlformats.org/officeDocument/2006/relationships/image" Target="../media/image14.gif"/><Relationship Id="rId4" Type="http://schemas.openxmlformats.org/officeDocument/2006/relationships/image" Target="../media/image8.png"/><Relationship Id="rId9" Type="http://schemas.openxmlformats.org/officeDocument/2006/relationships/image" Target="../media/image61.svg"/></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16.svg"/><Relationship Id="rId9"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711664">
            <a:off x="-2029230" y="7116323"/>
            <a:ext cx="5387298" cy="307565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7702144">
            <a:off x="15545321" y="7886133"/>
            <a:ext cx="4134082" cy="205200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7445426">
            <a:off x="15389446" y="-1390877"/>
            <a:ext cx="5023980" cy="460379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543273">
            <a:off x="15451524" y="8382181"/>
            <a:ext cx="3901747" cy="175223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662230" y="8487274"/>
            <a:ext cx="651930" cy="3550113"/>
          </a:xfrm>
          <a:prstGeom prst="rect">
            <a:avLst/>
          </a:prstGeom>
        </p:spPr>
      </p:pic>
      <p:sp>
        <p:nvSpPr>
          <p:cNvPr id="7" name="TextBox 7"/>
          <p:cNvSpPr txBox="1"/>
          <p:nvPr/>
        </p:nvSpPr>
        <p:spPr>
          <a:xfrm>
            <a:off x="677336" y="3468598"/>
            <a:ext cx="17002616" cy="1266825"/>
          </a:xfrm>
          <a:prstGeom prst="rect">
            <a:avLst/>
          </a:prstGeom>
        </p:spPr>
        <p:txBody>
          <a:bodyPr lIns="0" tIns="0" rIns="0" bIns="0" rtlCol="0" anchor="t">
            <a:spAutoFit/>
          </a:bodyPr>
          <a:lstStyle/>
          <a:p>
            <a:pPr algn="ctr">
              <a:lnSpc>
                <a:spcPts val="9909"/>
              </a:lnSpc>
            </a:pPr>
            <a:r>
              <a:rPr lang="en-US" sz="8258" spc="-173">
                <a:solidFill>
                  <a:srgbClr val="FFFFFF"/>
                </a:solidFill>
                <a:latin typeface="ไอติม Bold"/>
              </a:rPr>
              <a:t>PHÂN TÍCH HỆ THỐNG THÔNG TIN</a:t>
            </a:r>
          </a:p>
        </p:txBody>
      </p:sp>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566613" y="-1437403"/>
            <a:ext cx="4206008" cy="4221359"/>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1498288" y="-1427878"/>
            <a:ext cx="3924730" cy="4049909"/>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3129873" y="-2027187"/>
            <a:ext cx="1077795" cy="3728223"/>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4547705" y="8487274"/>
            <a:ext cx="880980" cy="829723"/>
          </a:xfrm>
          <a:prstGeom prst="rect">
            <a:avLst/>
          </a:prstGeom>
        </p:spPr>
      </p:pic>
      <p:pic>
        <p:nvPicPr>
          <p:cNvPr id="12" name="Picture 1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4213502" y="6839994"/>
            <a:ext cx="210719" cy="229434"/>
          </a:xfrm>
          <a:prstGeom prst="rect">
            <a:avLst/>
          </a:prstGeom>
        </p:spPr>
      </p:pic>
      <p:pic>
        <p:nvPicPr>
          <p:cNvPr id="13" name="Picture 1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108142" y="7413498"/>
            <a:ext cx="210719" cy="229434"/>
          </a:xfrm>
          <a:prstGeom prst="rect">
            <a:avLst/>
          </a:prstGeom>
        </p:spPr>
      </p:pic>
      <p:pic>
        <p:nvPicPr>
          <p:cNvPr id="14" name="Picture 14"/>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4117455" y="930474"/>
            <a:ext cx="180427" cy="196452"/>
          </a:xfrm>
          <a:prstGeom prst="rect">
            <a:avLst/>
          </a:prstGeom>
        </p:spPr>
      </p:pic>
      <p:pic>
        <p:nvPicPr>
          <p:cNvPr id="15" name="Picture 15"/>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592036" y="837664"/>
            <a:ext cx="265666" cy="289262"/>
          </a:xfrm>
          <a:prstGeom prst="rect">
            <a:avLst/>
          </a:prstGeom>
        </p:spPr>
      </p:pic>
      <p:pic>
        <p:nvPicPr>
          <p:cNvPr id="16" name="Picture 16"/>
          <p:cNvPicPr>
            <a:picLocks noChangeAspect="1"/>
          </p:cNvPicPr>
          <p:nvPr/>
        </p:nvPicPr>
        <p:blipFill>
          <a:blip r:embed="rId26"/>
          <a:srcRect/>
          <a:stretch>
            <a:fillRect/>
          </a:stretch>
        </p:blipFill>
        <p:spPr>
          <a:xfrm>
            <a:off x="617927" y="6607567"/>
            <a:ext cx="1787919" cy="3250762"/>
          </a:xfrm>
          <a:prstGeom prst="rect">
            <a:avLst/>
          </a:prstGeom>
        </p:spPr>
      </p:pic>
      <p:pic>
        <p:nvPicPr>
          <p:cNvPr id="17" name="Picture 17"/>
          <p:cNvPicPr>
            <a:picLocks noChangeAspect="1"/>
          </p:cNvPicPr>
          <p:nvPr/>
        </p:nvPicPr>
        <p:blipFill>
          <a:blip r:embed="rId27"/>
          <a:srcRect/>
          <a:stretch>
            <a:fillRect/>
          </a:stretch>
        </p:blipFill>
        <p:spPr>
          <a:xfrm>
            <a:off x="15457260" y="6248405"/>
            <a:ext cx="1804962" cy="3609924"/>
          </a:xfrm>
          <a:prstGeom prst="rect">
            <a:avLst/>
          </a:prstGeom>
        </p:spPr>
      </p:pic>
      <p:pic>
        <p:nvPicPr>
          <p:cNvPr id="18" name="Picture 18"/>
          <p:cNvPicPr>
            <a:picLocks noChangeAspect="1"/>
          </p:cNvPicPr>
          <p:nvPr/>
        </p:nvPicPr>
        <p:blipFill>
          <a:blip r:embed="rId28"/>
          <a:srcRect l="3007" r="3007"/>
          <a:stretch>
            <a:fillRect/>
          </a:stretch>
        </p:blipFill>
        <p:spPr>
          <a:xfrm>
            <a:off x="7962883" y="7190544"/>
            <a:ext cx="2167267" cy="1725646"/>
          </a:xfrm>
          <a:prstGeom prst="rect">
            <a:avLst/>
          </a:prstGeom>
        </p:spPr>
      </p:pic>
      <p:sp>
        <p:nvSpPr>
          <p:cNvPr id="19" name="TextBox 19"/>
          <p:cNvSpPr txBox="1"/>
          <p:nvPr/>
        </p:nvSpPr>
        <p:spPr>
          <a:xfrm>
            <a:off x="744926" y="4416924"/>
            <a:ext cx="16867436" cy="2237728"/>
          </a:xfrm>
          <a:prstGeom prst="rect">
            <a:avLst/>
          </a:prstGeom>
        </p:spPr>
        <p:txBody>
          <a:bodyPr lIns="0" tIns="0" rIns="0" bIns="0" rtlCol="0" anchor="t">
            <a:spAutoFit/>
          </a:bodyPr>
          <a:lstStyle/>
          <a:p>
            <a:pPr algn="ctr">
              <a:lnSpc>
                <a:spcPts val="8960"/>
              </a:lnSpc>
            </a:pPr>
            <a:r>
              <a:rPr lang="en-US" sz="6400">
                <a:solidFill>
                  <a:srgbClr val="FFFFFF"/>
                </a:solidFill>
                <a:latin typeface="ไอติม"/>
              </a:rPr>
              <a:t>QUẢN LÝ GIAO DỊCH TRỰC TUYẾN QUÁN CAFE</a:t>
            </a:r>
          </a:p>
          <a:p>
            <a:pPr algn="ctr">
              <a:lnSpc>
                <a:spcPts val="8960"/>
              </a:lnSpc>
            </a:pPr>
            <a:r>
              <a:rPr lang="en-US" sz="6400">
                <a:solidFill>
                  <a:srgbClr val="609C79"/>
                </a:solidFill>
                <a:latin typeface="Sigmar One"/>
              </a:rPr>
              <a:t>PHÚC LONG - NHA TRANG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1125748" y="1028700"/>
            <a:ext cx="16230600" cy="8229600"/>
            <a:chOff x="0" y="0"/>
            <a:chExt cx="7859901" cy="3985302"/>
          </a:xfrm>
        </p:grpSpPr>
        <p:sp>
          <p:nvSpPr>
            <p:cNvPr id="3" name="Freeform 3"/>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4" name="Freeform 4"/>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965925" y="8402061"/>
            <a:ext cx="1079709" cy="113762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515499">
            <a:off x="-1859064" y="8237575"/>
            <a:ext cx="4472952" cy="409885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3833552" y="7780568"/>
            <a:ext cx="360854" cy="39290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3620959" y="7366644"/>
            <a:ext cx="180427" cy="196452"/>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592685" y="7464869"/>
            <a:ext cx="1077795" cy="3728223"/>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709720" y="2108491"/>
            <a:ext cx="180427" cy="196452"/>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799933" y="1566027"/>
            <a:ext cx="180427" cy="196452"/>
          </a:xfrm>
          <a:prstGeom prst="rect">
            <a:avLst/>
          </a:prstGeom>
        </p:spPr>
      </p:pic>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2218215" y="1957917"/>
            <a:ext cx="276584" cy="301149"/>
          </a:xfrm>
          <a:prstGeom prst="rect">
            <a:avLst/>
          </a:prstGeom>
        </p:spPr>
      </p:pic>
      <p:pic>
        <p:nvPicPr>
          <p:cNvPr id="13" name="Picture 1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3408442">
            <a:off x="14718601" y="-144608"/>
            <a:ext cx="4134082" cy="2052008"/>
          </a:xfrm>
          <a:prstGeom prst="rect">
            <a:avLst/>
          </a:prstGeom>
        </p:spPr>
      </p:pic>
      <p:pic>
        <p:nvPicPr>
          <p:cNvPr id="14" name="Picture 14"/>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rot="2249571">
            <a:off x="15103112" y="279365"/>
            <a:ext cx="3901747" cy="1752239"/>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060785" y="2841595"/>
            <a:ext cx="360854" cy="392903"/>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rot="1799910">
            <a:off x="14890235" y="1966311"/>
            <a:ext cx="1090564" cy="1027113"/>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013979" y="5143500"/>
            <a:ext cx="869372" cy="869372"/>
          </a:xfrm>
          <a:prstGeom prst="rect">
            <a:avLst/>
          </a:prstGeom>
        </p:spPr>
      </p:pic>
      <p:pic>
        <p:nvPicPr>
          <p:cNvPr id="18" name="Picture 1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xmlns="" r:embed="rId25"/>
              </a:ext>
            </a:extLst>
          </a:blip>
          <a:srcRect/>
          <a:stretch>
            <a:fillRect/>
          </a:stretch>
        </p:blipFill>
        <p:spPr>
          <a:xfrm>
            <a:off x="4175356" y="5287108"/>
            <a:ext cx="582156" cy="582156"/>
          </a:xfrm>
          <a:prstGeom prst="rect">
            <a:avLst/>
          </a:prstGeom>
        </p:spPr>
      </p:pic>
      <p:pic>
        <p:nvPicPr>
          <p:cNvPr id="19" name="Picture 19"/>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10433892" y="6462251"/>
            <a:ext cx="869372" cy="869372"/>
          </a:xfrm>
          <a:prstGeom prst="rect">
            <a:avLst/>
          </a:prstGeom>
        </p:spPr>
      </p:pic>
      <p:pic>
        <p:nvPicPr>
          <p:cNvPr id="20" name="Picture 20"/>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a:off x="10595269" y="6632263"/>
            <a:ext cx="529348" cy="529348"/>
          </a:xfrm>
          <a:prstGeom prst="rect">
            <a:avLst/>
          </a:prstGeom>
        </p:spPr>
      </p:pic>
      <p:pic>
        <p:nvPicPr>
          <p:cNvPr id="21" name="Picture 21"/>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10433892" y="5143500"/>
            <a:ext cx="869372" cy="869372"/>
          </a:xfrm>
          <a:prstGeom prst="rect">
            <a:avLst/>
          </a:prstGeom>
        </p:spPr>
      </p:pic>
      <p:pic>
        <p:nvPicPr>
          <p:cNvPr id="22" name="Picture 22"/>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xmlns="" r:embed="rId29"/>
              </a:ext>
            </a:extLst>
          </a:blip>
          <a:srcRect/>
          <a:stretch>
            <a:fillRect/>
          </a:stretch>
        </p:blipFill>
        <p:spPr>
          <a:xfrm>
            <a:off x="10567677" y="5313553"/>
            <a:ext cx="584532" cy="529267"/>
          </a:xfrm>
          <a:prstGeom prst="rect">
            <a:avLst/>
          </a:prstGeom>
        </p:spPr>
      </p:pic>
      <p:pic>
        <p:nvPicPr>
          <p:cNvPr id="23" name="Picture 2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013979" y="6462251"/>
            <a:ext cx="869372" cy="869372"/>
          </a:xfrm>
          <a:prstGeom prst="rect">
            <a:avLst/>
          </a:prstGeom>
        </p:spPr>
      </p:pic>
      <p:pic>
        <p:nvPicPr>
          <p:cNvPr id="24" name="Picture 24"/>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xmlns="" r:embed="rId31"/>
              </a:ext>
            </a:extLst>
          </a:blip>
          <a:srcRect/>
          <a:stretch>
            <a:fillRect/>
          </a:stretch>
        </p:blipFill>
        <p:spPr>
          <a:xfrm>
            <a:off x="4157587" y="6632263"/>
            <a:ext cx="582156" cy="582156"/>
          </a:xfrm>
          <a:prstGeom prst="rect">
            <a:avLst/>
          </a:prstGeom>
        </p:spPr>
      </p:pic>
      <p:sp>
        <p:nvSpPr>
          <p:cNvPr id="25" name="TextBox 25"/>
          <p:cNvSpPr txBox="1"/>
          <p:nvPr/>
        </p:nvSpPr>
        <p:spPr>
          <a:xfrm>
            <a:off x="4807077" y="2299635"/>
            <a:ext cx="8867943" cy="2458968"/>
          </a:xfrm>
          <a:prstGeom prst="rect">
            <a:avLst/>
          </a:prstGeom>
        </p:spPr>
        <p:txBody>
          <a:bodyPr lIns="0" tIns="0" rIns="0" bIns="0" rtlCol="0" anchor="t">
            <a:spAutoFit/>
          </a:bodyPr>
          <a:lstStyle/>
          <a:p>
            <a:pPr algn="ctr">
              <a:lnSpc>
                <a:spcPts val="10171"/>
              </a:lnSpc>
            </a:pPr>
            <a:r>
              <a:rPr lang="en-US" sz="7265" u="sng">
                <a:solidFill>
                  <a:srgbClr val="FFFFFF"/>
                </a:solidFill>
                <a:latin typeface="ไอติม"/>
              </a:rPr>
              <a:t>PHẦN 2</a:t>
            </a:r>
          </a:p>
          <a:p>
            <a:pPr algn="ctr">
              <a:lnSpc>
                <a:spcPts val="9611"/>
              </a:lnSpc>
            </a:pPr>
            <a:r>
              <a:rPr lang="en-US" sz="6865">
                <a:solidFill>
                  <a:srgbClr val="FFFFFF"/>
                </a:solidFill>
                <a:latin typeface="ไอติม"/>
              </a:rPr>
              <a:t>PHÂN TÍCH HỆ THỐNG</a:t>
            </a:r>
          </a:p>
        </p:txBody>
      </p:sp>
      <p:sp>
        <p:nvSpPr>
          <p:cNvPr id="26" name="TextBox 26"/>
          <p:cNvSpPr txBox="1"/>
          <p:nvPr/>
        </p:nvSpPr>
        <p:spPr>
          <a:xfrm>
            <a:off x="5008328" y="5265725"/>
            <a:ext cx="3602272" cy="564257"/>
          </a:xfrm>
          <a:prstGeom prst="rect">
            <a:avLst/>
          </a:prstGeom>
        </p:spPr>
        <p:txBody>
          <a:bodyPr wrap="square" lIns="0" tIns="0" rIns="0" bIns="0" rtlCol="0" anchor="t">
            <a:spAutoFit/>
          </a:bodyPr>
          <a:lstStyle/>
          <a:p>
            <a:pPr algn="ctr">
              <a:lnSpc>
                <a:spcPts val="4405"/>
              </a:lnSpc>
            </a:pPr>
            <a:r>
              <a:rPr lang="en-US" sz="3146" dirty="0">
                <a:solidFill>
                  <a:srgbClr val="57CB78"/>
                </a:solidFill>
                <a:latin typeface="ไอติม"/>
              </a:rPr>
              <a:t>XÁC ĐỊNH YÊU CẦU</a:t>
            </a:r>
          </a:p>
        </p:txBody>
      </p:sp>
      <p:sp>
        <p:nvSpPr>
          <p:cNvPr id="27" name="TextBox 27"/>
          <p:cNvSpPr txBox="1"/>
          <p:nvPr/>
        </p:nvSpPr>
        <p:spPr>
          <a:xfrm>
            <a:off x="11306000" y="6577772"/>
            <a:ext cx="4858519" cy="1025922"/>
          </a:xfrm>
          <a:prstGeom prst="rect">
            <a:avLst/>
          </a:prstGeom>
        </p:spPr>
        <p:txBody>
          <a:bodyPr wrap="square" lIns="0" tIns="0" rIns="0" bIns="0" rtlCol="0" anchor="t">
            <a:spAutoFit/>
          </a:bodyPr>
          <a:lstStyle/>
          <a:p>
            <a:pPr algn="ctr">
              <a:lnSpc>
                <a:spcPts val="3985"/>
              </a:lnSpc>
            </a:pPr>
            <a:r>
              <a:rPr lang="en-US" sz="2846" dirty="0">
                <a:solidFill>
                  <a:srgbClr val="57CB78"/>
                </a:solidFill>
                <a:latin typeface="ไอติม"/>
              </a:rPr>
              <a:t>SƠ ĐỒ TRÌNH TỰ VÀ SƠ ĐỒ ACTIVITY</a:t>
            </a:r>
          </a:p>
        </p:txBody>
      </p:sp>
      <p:sp>
        <p:nvSpPr>
          <p:cNvPr id="28" name="TextBox 28"/>
          <p:cNvSpPr txBox="1"/>
          <p:nvPr/>
        </p:nvSpPr>
        <p:spPr>
          <a:xfrm>
            <a:off x="11496850" y="5237353"/>
            <a:ext cx="3444025" cy="564257"/>
          </a:xfrm>
          <a:prstGeom prst="rect">
            <a:avLst/>
          </a:prstGeom>
        </p:spPr>
        <p:txBody>
          <a:bodyPr wrap="square" lIns="0" tIns="0" rIns="0" bIns="0" rtlCol="0" anchor="t">
            <a:spAutoFit/>
          </a:bodyPr>
          <a:lstStyle/>
          <a:p>
            <a:pPr algn="ctr">
              <a:lnSpc>
                <a:spcPts val="4405"/>
              </a:lnSpc>
            </a:pPr>
            <a:r>
              <a:rPr lang="en-US" sz="3146" dirty="0">
                <a:solidFill>
                  <a:srgbClr val="57CB78"/>
                </a:solidFill>
                <a:latin typeface="ไอติม"/>
              </a:rPr>
              <a:t>MÔ TẢ NGHIỆP VỤ</a:t>
            </a:r>
          </a:p>
        </p:txBody>
      </p:sp>
      <p:sp>
        <p:nvSpPr>
          <p:cNvPr id="29" name="TextBox 29"/>
          <p:cNvSpPr txBox="1"/>
          <p:nvPr/>
        </p:nvSpPr>
        <p:spPr>
          <a:xfrm>
            <a:off x="5008328" y="6612734"/>
            <a:ext cx="3013323" cy="548722"/>
          </a:xfrm>
          <a:prstGeom prst="rect">
            <a:avLst/>
          </a:prstGeom>
        </p:spPr>
        <p:txBody>
          <a:bodyPr lIns="0" tIns="0" rIns="0" bIns="0" rtlCol="0" anchor="t">
            <a:spAutoFit/>
          </a:bodyPr>
          <a:lstStyle/>
          <a:p>
            <a:pPr algn="ctr">
              <a:lnSpc>
                <a:spcPts val="4405"/>
              </a:lnSpc>
            </a:pPr>
            <a:r>
              <a:rPr lang="en-US" sz="3146">
                <a:solidFill>
                  <a:srgbClr val="57CB78"/>
                </a:solidFill>
                <a:latin typeface="ไอติม"/>
              </a:rPr>
              <a:t>SƠ ĐỒ USE CASE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1637490" y="3572377"/>
            <a:ext cx="7031062" cy="6236187"/>
            <a:chOff x="0" y="0"/>
            <a:chExt cx="5102292" cy="4525468"/>
          </a:xfrm>
        </p:grpSpPr>
        <p:sp>
          <p:nvSpPr>
            <p:cNvPr id="3" name="Freeform 3"/>
            <p:cNvSpPr/>
            <p:nvPr/>
          </p:nvSpPr>
          <p:spPr>
            <a:xfrm>
              <a:off x="10160" y="16510"/>
              <a:ext cx="5079432" cy="4497528"/>
            </a:xfrm>
            <a:custGeom>
              <a:avLst/>
              <a:gdLst/>
              <a:ahLst/>
              <a:cxnLst/>
              <a:rect l="l" t="t" r="r" b="b"/>
              <a:pathLst>
                <a:path w="5079432" h="4497528">
                  <a:moveTo>
                    <a:pt x="5079432" y="4497528"/>
                  </a:moveTo>
                  <a:lnTo>
                    <a:pt x="0" y="4489908"/>
                  </a:lnTo>
                  <a:lnTo>
                    <a:pt x="0" y="1573087"/>
                  </a:lnTo>
                  <a:lnTo>
                    <a:pt x="17780" y="19050"/>
                  </a:lnTo>
                  <a:lnTo>
                    <a:pt x="2530908" y="0"/>
                  </a:lnTo>
                  <a:lnTo>
                    <a:pt x="5060382" y="5080"/>
                  </a:lnTo>
                  <a:close/>
                </a:path>
              </a:pathLst>
            </a:custGeom>
            <a:solidFill>
              <a:srgbClr val="566E96"/>
            </a:solidFill>
          </p:spPr>
        </p:sp>
        <p:sp>
          <p:nvSpPr>
            <p:cNvPr id="4" name="Freeform 4"/>
            <p:cNvSpPr/>
            <p:nvPr/>
          </p:nvSpPr>
          <p:spPr>
            <a:xfrm>
              <a:off x="-3810" y="0"/>
              <a:ext cx="5108642" cy="4524198"/>
            </a:xfrm>
            <a:custGeom>
              <a:avLst/>
              <a:gdLst/>
              <a:ahLst/>
              <a:cxnLst/>
              <a:rect l="l" t="t" r="r" b="b"/>
              <a:pathLst>
                <a:path w="5108642" h="4524198">
                  <a:moveTo>
                    <a:pt x="5074352" y="21590"/>
                  </a:moveTo>
                  <a:cubicBezTo>
                    <a:pt x="5075622" y="34290"/>
                    <a:pt x="5075622" y="44450"/>
                    <a:pt x="5076892" y="54610"/>
                  </a:cubicBezTo>
                  <a:cubicBezTo>
                    <a:pt x="5079432" y="132394"/>
                    <a:pt x="5080702" y="230949"/>
                    <a:pt x="5083242" y="325984"/>
                  </a:cubicBezTo>
                  <a:cubicBezTo>
                    <a:pt x="5083242" y="463256"/>
                    <a:pt x="5095942" y="3169994"/>
                    <a:pt x="5102292" y="3307267"/>
                  </a:cubicBezTo>
                  <a:cubicBezTo>
                    <a:pt x="5108642" y="3514936"/>
                    <a:pt x="5104832" y="3726124"/>
                    <a:pt x="5104832" y="3933794"/>
                  </a:cubicBezTo>
                  <a:cubicBezTo>
                    <a:pt x="5104832" y="4116824"/>
                    <a:pt x="5106102" y="4285775"/>
                    <a:pt x="5107372" y="4463238"/>
                  </a:cubicBezTo>
                  <a:cubicBezTo>
                    <a:pt x="5107372" y="4484828"/>
                    <a:pt x="5107372" y="4498798"/>
                    <a:pt x="5107372" y="4522928"/>
                  </a:cubicBezTo>
                  <a:cubicBezTo>
                    <a:pt x="5084512" y="4522928"/>
                    <a:pt x="5064192" y="4524198"/>
                    <a:pt x="5032863" y="4522928"/>
                  </a:cubicBezTo>
                  <a:cubicBezTo>
                    <a:pt x="4775349" y="4517848"/>
                    <a:pt x="4513873" y="4524198"/>
                    <a:pt x="4256358" y="4519118"/>
                  </a:cubicBezTo>
                  <a:cubicBezTo>
                    <a:pt x="4101849" y="4515308"/>
                    <a:pt x="3951302" y="4517848"/>
                    <a:pt x="3796794" y="4515308"/>
                  </a:cubicBezTo>
                  <a:cubicBezTo>
                    <a:pt x="3725482" y="4514038"/>
                    <a:pt x="3654171" y="4512768"/>
                    <a:pt x="3582859" y="4511498"/>
                  </a:cubicBezTo>
                  <a:cubicBezTo>
                    <a:pt x="3539279" y="4511498"/>
                    <a:pt x="3499662" y="4512768"/>
                    <a:pt x="3456082" y="4512768"/>
                  </a:cubicBezTo>
                  <a:cubicBezTo>
                    <a:pt x="3345153" y="4511498"/>
                    <a:pt x="3040098" y="4512768"/>
                    <a:pt x="2929168" y="4511498"/>
                  </a:cubicBezTo>
                  <a:cubicBezTo>
                    <a:pt x="2849933" y="4510228"/>
                    <a:pt x="1265229" y="4519118"/>
                    <a:pt x="1185993" y="4517848"/>
                  </a:cubicBezTo>
                  <a:cubicBezTo>
                    <a:pt x="1166185" y="4517848"/>
                    <a:pt x="1142414" y="4519118"/>
                    <a:pt x="1122605" y="4519118"/>
                  </a:cubicBezTo>
                  <a:cubicBezTo>
                    <a:pt x="1075064" y="4519118"/>
                    <a:pt x="1031485" y="4520388"/>
                    <a:pt x="983944" y="4520388"/>
                  </a:cubicBezTo>
                  <a:cubicBezTo>
                    <a:pt x="865091" y="4520388"/>
                    <a:pt x="750200" y="4519118"/>
                    <a:pt x="631347" y="4517848"/>
                  </a:cubicBezTo>
                  <a:cubicBezTo>
                    <a:pt x="560035" y="4516578"/>
                    <a:pt x="488723" y="4515308"/>
                    <a:pt x="421374" y="4514038"/>
                  </a:cubicBezTo>
                  <a:cubicBezTo>
                    <a:pt x="294597" y="4512768"/>
                    <a:pt x="167821" y="4511498"/>
                    <a:pt x="48260" y="4511498"/>
                  </a:cubicBezTo>
                  <a:cubicBezTo>
                    <a:pt x="38100" y="4511498"/>
                    <a:pt x="29210" y="4511498"/>
                    <a:pt x="19050" y="4510228"/>
                  </a:cubicBezTo>
                  <a:cubicBezTo>
                    <a:pt x="10160" y="4508958"/>
                    <a:pt x="5080" y="4502608"/>
                    <a:pt x="7620" y="4493718"/>
                  </a:cubicBezTo>
                  <a:cubicBezTo>
                    <a:pt x="16510" y="4461766"/>
                    <a:pt x="12700" y="4373771"/>
                    <a:pt x="11430" y="4282255"/>
                  </a:cubicBezTo>
                  <a:cubicBezTo>
                    <a:pt x="10160" y="4095705"/>
                    <a:pt x="6350" y="3912675"/>
                    <a:pt x="7620" y="3726124"/>
                  </a:cubicBezTo>
                  <a:cubicBezTo>
                    <a:pt x="5080" y="3493817"/>
                    <a:pt x="0" y="618128"/>
                    <a:pt x="7620" y="382301"/>
                  </a:cubicBezTo>
                  <a:cubicBezTo>
                    <a:pt x="8890" y="336543"/>
                    <a:pt x="7620" y="287266"/>
                    <a:pt x="8890" y="241508"/>
                  </a:cubicBezTo>
                  <a:cubicBezTo>
                    <a:pt x="10160" y="167592"/>
                    <a:pt x="12700" y="86636"/>
                    <a:pt x="13970" y="44450"/>
                  </a:cubicBezTo>
                  <a:cubicBezTo>
                    <a:pt x="13970" y="41910"/>
                    <a:pt x="15240" y="39370"/>
                    <a:pt x="16510" y="38100"/>
                  </a:cubicBezTo>
                  <a:cubicBezTo>
                    <a:pt x="38100" y="35560"/>
                    <a:pt x="68777" y="30480"/>
                    <a:pt x="132165" y="29210"/>
                  </a:cubicBezTo>
                  <a:cubicBezTo>
                    <a:pt x="239133" y="25400"/>
                    <a:pt x="346100" y="22860"/>
                    <a:pt x="457029" y="20320"/>
                  </a:cubicBezTo>
                  <a:cubicBezTo>
                    <a:pt x="532303" y="17780"/>
                    <a:pt x="607576" y="16510"/>
                    <a:pt x="678888" y="13970"/>
                  </a:cubicBezTo>
                  <a:cubicBezTo>
                    <a:pt x="750200" y="11430"/>
                    <a:pt x="825473" y="8890"/>
                    <a:pt x="896785" y="8890"/>
                  </a:cubicBezTo>
                  <a:cubicBezTo>
                    <a:pt x="976020" y="7620"/>
                    <a:pt x="1055255" y="10160"/>
                    <a:pt x="1134491" y="8890"/>
                  </a:cubicBezTo>
                  <a:cubicBezTo>
                    <a:pt x="1233535" y="8890"/>
                    <a:pt x="3028212" y="6350"/>
                    <a:pt x="3127256" y="5080"/>
                  </a:cubicBezTo>
                  <a:cubicBezTo>
                    <a:pt x="3222339" y="3810"/>
                    <a:pt x="3317421" y="2540"/>
                    <a:pt x="3416465" y="2540"/>
                  </a:cubicBezTo>
                  <a:cubicBezTo>
                    <a:pt x="3578897" y="1270"/>
                    <a:pt x="3737367" y="0"/>
                    <a:pt x="3899800" y="0"/>
                  </a:cubicBezTo>
                  <a:cubicBezTo>
                    <a:pt x="3967149" y="0"/>
                    <a:pt x="4038461" y="2540"/>
                    <a:pt x="4105811" y="2540"/>
                  </a:cubicBezTo>
                  <a:cubicBezTo>
                    <a:pt x="4292014" y="3810"/>
                    <a:pt x="4482179" y="5080"/>
                    <a:pt x="4668381" y="7620"/>
                  </a:cubicBezTo>
                  <a:cubicBezTo>
                    <a:pt x="4767425" y="8890"/>
                    <a:pt x="4866469" y="12700"/>
                    <a:pt x="4965513" y="16510"/>
                  </a:cubicBezTo>
                  <a:cubicBezTo>
                    <a:pt x="4989284" y="16510"/>
                    <a:pt x="5013054" y="16510"/>
                    <a:pt x="5032863" y="16510"/>
                  </a:cubicBezTo>
                  <a:cubicBezTo>
                    <a:pt x="5055302" y="17780"/>
                    <a:pt x="5064192" y="20320"/>
                    <a:pt x="5074352" y="21590"/>
                  </a:cubicBezTo>
                  <a:close/>
                  <a:moveTo>
                    <a:pt x="5084512" y="4506418"/>
                  </a:moveTo>
                  <a:cubicBezTo>
                    <a:pt x="5085782" y="4489908"/>
                    <a:pt x="5087052" y="4477208"/>
                    <a:pt x="5087052" y="4464508"/>
                  </a:cubicBezTo>
                  <a:cubicBezTo>
                    <a:pt x="5085782" y="4268176"/>
                    <a:pt x="5084512" y="4081626"/>
                    <a:pt x="5084512" y="3880996"/>
                  </a:cubicBezTo>
                  <a:cubicBezTo>
                    <a:pt x="5084512" y="3789481"/>
                    <a:pt x="5087052" y="3697966"/>
                    <a:pt x="5085782" y="3606451"/>
                  </a:cubicBezTo>
                  <a:cubicBezTo>
                    <a:pt x="5085782" y="3521975"/>
                    <a:pt x="5084512" y="3433980"/>
                    <a:pt x="5083242" y="3349504"/>
                  </a:cubicBezTo>
                  <a:cubicBezTo>
                    <a:pt x="5078162" y="3219271"/>
                    <a:pt x="5066732" y="523093"/>
                    <a:pt x="5066732" y="392860"/>
                  </a:cubicBezTo>
                  <a:cubicBezTo>
                    <a:pt x="5064192" y="283746"/>
                    <a:pt x="5061652" y="171112"/>
                    <a:pt x="5059112" y="63500"/>
                  </a:cubicBezTo>
                  <a:cubicBezTo>
                    <a:pt x="5057842" y="44450"/>
                    <a:pt x="5056572" y="43180"/>
                    <a:pt x="5020978" y="41910"/>
                  </a:cubicBezTo>
                  <a:cubicBezTo>
                    <a:pt x="5009093" y="41910"/>
                    <a:pt x="5001169" y="41910"/>
                    <a:pt x="4989284" y="40640"/>
                  </a:cubicBezTo>
                  <a:cubicBezTo>
                    <a:pt x="4890240" y="36830"/>
                    <a:pt x="4787234" y="31750"/>
                    <a:pt x="4688190" y="30480"/>
                  </a:cubicBezTo>
                  <a:cubicBezTo>
                    <a:pt x="4446523" y="26670"/>
                    <a:pt x="4200894" y="25400"/>
                    <a:pt x="3959226" y="22860"/>
                  </a:cubicBezTo>
                  <a:cubicBezTo>
                    <a:pt x="3923570" y="22860"/>
                    <a:pt x="3883953" y="22860"/>
                    <a:pt x="3848297" y="22860"/>
                  </a:cubicBezTo>
                  <a:cubicBezTo>
                    <a:pt x="3788870" y="22860"/>
                    <a:pt x="3729444" y="22860"/>
                    <a:pt x="3673979" y="22860"/>
                  </a:cubicBezTo>
                  <a:cubicBezTo>
                    <a:pt x="3547203" y="22860"/>
                    <a:pt x="3420427" y="22860"/>
                    <a:pt x="3297612" y="24130"/>
                  </a:cubicBezTo>
                  <a:cubicBezTo>
                    <a:pt x="3190644" y="25400"/>
                    <a:pt x="1388043" y="29210"/>
                    <a:pt x="1281076" y="29210"/>
                  </a:cubicBezTo>
                  <a:cubicBezTo>
                    <a:pt x="1106758" y="29210"/>
                    <a:pt x="932441" y="26670"/>
                    <a:pt x="758123" y="33020"/>
                  </a:cubicBezTo>
                  <a:cubicBezTo>
                    <a:pt x="667003" y="36830"/>
                    <a:pt x="579844" y="36830"/>
                    <a:pt x="492685" y="38100"/>
                  </a:cubicBezTo>
                  <a:cubicBezTo>
                    <a:pt x="342138" y="41910"/>
                    <a:pt x="191591" y="45720"/>
                    <a:pt x="49530" y="50800"/>
                  </a:cubicBezTo>
                  <a:cubicBezTo>
                    <a:pt x="36830" y="50800"/>
                    <a:pt x="34290" y="53340"/>
                    <a:pt x="33020" y="76077"/>
                  </a:cubicBezTo>
                  <a:cubicBezTo>
                    <a:pt x="31750" y="139433"/>
                    <a:pt x="31750" y="202790"/>
                    <a:pt x="30480" y="266147"/>
                  </a:cubicBezTo>
                  <a:cubicBezTo>
                    <a:pt x="29210" y="371741"/>
                    <a:pt x="26670" y="473816"/>
                    <a:pt x="25400" y="579410"/>
                  </a:cubicBezTo>
                  <a:cubicBezTo>
                    <a:pt x="20320" y="692044"/>
                    <a:pt x="26670" y="3444540"/>
                    <a:pt x="29210" y="3557174"/>
                  </a:cubicBezTo>
                  <a:cubicBezTo>
                    <a:pt x="29210" y="3676847"/>
                    <a:pt x="29210" y="3800041"/>
                    <a:pt x="30480" y="3919715"/>
                  </a:cubicBezTo>
                  <a:cubicBezTo>
                    <a:pt x="30480" y="4007710"/>
                    <a:pt x="33020" y="4095705"/>
                    <a:pt x="33020" y="4183700"/>
                  </a:cubicBezTo>
                  <a:cubicBezTo>
                    <a:pt x="33020" y="4278736"/>
                    <a:pt x="33020" y="4373771"/>
                    <a:pt x="31750" y="4464508"/>
                  </a:cubicBezTo>
                  <a:cubicBezTo>
                    <a:pt x="31750" y="4468318"/>
                    <a:pt x="31750" y="4470858"/>
                    <a:pt x="31750" y="4474668"/>
                  </a:cubicBezTo>
                  <a:cubicBezTo>
                    <a:pt x="31750" y="4484828"/>
                    <a:pt x="35560" y="4488638"/>
                    <a:pt x="44450" y="4488638"/>
                  </a:cubicBezTo>
                  <a:cubicBezTo>
                    <a:pt x="76700" y="4488638"/>
                    <a:pt x="132165" y="4489908"/>
                    <a:pt x="183668" y="4489908"/>
                  </a:cubicBezTo>
                  <a:cubicBezTo>
                    <a:pt x="258941" y="4489908"/>
                    <a:pt x="338177" y="4487368"/>
                    <a:pt x="413450" y="4489908"/>
                  </a:cubicBezTo>
                  <a:cubicBezTo>
                    <a:pt x="536265" y="4493718"/>
                    <a:pt x="659079" y="4496258"/>
                    <a:pt x="781894" y="4494988"/>
                  </a:cubicBezTo>
                  <a:cubicBezTo>
                    <a:pt x="861129" y="4493718"/>
                    <a:pt x="936402" y="4496258"/>
                    <a:pt x="1015638" y="4496258"/>
                  </a:cubicBezTo>
                  <a:cubicBezTo>
                    <a:pt x="1130529" y="4496258"/>
                    <a:pt x="1245420" y="4494988"/>
                    <a:pt x="1360311" y="4496258"/>
                  </a:cubicBezTo>
                  <a:cubicBezTo>
                    <a:pt x="1530667" y="4497528"/>
                    <a:pt x="3400618" y="4487368"/>
                    <a:pt x="3574935" y="4489908"/>
                  </a:cubicBezTo>
                  <a:cubicBezTo>
                    <a:pt x="3650209" y="4491178"/>
                    <a:pt x="3725482" y="4492448"/>
                    <a:pt x="3796794" y="4492448"/>
                  </a:cubicBezTo>
                  <a:cubicBezTo>
                    <a:pt x="3927532" y="4494988"/>
                    <a:pt x="4054308" y="4491178"/>
                    <a:pt x="4185047" y="4494988"/>
                  </a:cubicBezTo>
                  <a:cubicBezTo>
                    <a:pt x="4292014" y="4497528"/>
                    <a:pt x="4398982" y="4497528"/>
                    <a:pt x="4505949" y="4500068"/>
                  </a:cubicBezTo>
                  <a:cubicBezTo>
                    <a:pt x="4664420" y="4503878"/>
                    <a:pt x="4822890" y="4506418"/>
                    <a:pt x="4981360" y="4507688"/>
                  </a:cubicBezTo>
                  <a:cubicBezTo>
                    <a:pt x="5040787" y="4507688"/>
                    <a:pt x="5064192" y="4506418"/>
                    <a:pt x="5084512" y="4506418"/>
                  </a:cubicBezTo>
                  <a:close/>
                </a:path>
              </a:pathLst>
            </a:custGeom>
            <a:solidFill>
              <a:srgbClr val="566E96"/>
            </a:solidFill>
          </p:spPr>
        </p:sp>
      </p:grpSp>
      <p:sp>
        <p:nvSpPr>
          <p:cNvPr id="5" name="TextBox 5"/>
          <p:cNvSpPr txBox="1"/>
          <p:nvPr/>
        </p:nvSpPr>
        <p:spPr>
          <a:xfrm>
            <a:off x="1794239" y="3725898"/>
            <a:ext cx="6717563" cy="7575578"/>
          </a:xfrm>
          <a:prstGeom prst="rect">
            <a:avLst/>
          </a:prstGeom>
        </p:spPr>
        <p:txBody>
          <a:bodyPr lIns="0" tIns="0" rIns="0" bIns="0" rtlCol="0" anchor="t">
            <a:spAutoFit/>
          </a:bodyPr>
          <a:lstStyle/>
          <a:p>
            <a:pPr algn="just">
              <a:lnSpc>
                <a:spcPts val="3010"/>
              </a:lnSpc>
            </a:pPr>
            <a:r>
              <a:rPr lang="en-US" sz="2150">
                <a:solidFill>
                  <a:srgbClr val="57CB78"/>
                </a:solidFill>
                <a:latin typeface="Josefin Sans Regular Bold"/>
              </a:rPr>
              <a:t>Có những đơn đặt hàng online thường xuyên hay không ạ ?</a:t>
            </a:r>
          </a:p>
          <a:p>
            <a:pPr algn="just">
              <a:lnSpc>
                <a:spcPts val="3010"/>
              </a:lnSpc>
            </a:pPr>
            <a:r>
              <a:rPr lang="en-US" sz="2150">
                <a:solidFill>
                  <a:srgbClr val="FFFFFF"/>
                </a:solidFill>
                <a:latin typeface="Josefin Sans Regular"/>
              </a:rPr>
              <a:t>    - Khách hàng thường hay đặt online khá nhiều, thông thường là qua những đợt giảm giá qua các kênh điện tử như momo</a:t>
            </a:r>
          </a:p>
          <a:p>
            <a:pPr algn="just">
              <a:lnSpc>
                <a:spcPts val="3010"/>
              </a:lnSpc>
            </a:pPr>
            <a:r>
              <a:rPr lang="en-US" sz="2150">
                <a:solidFill>
                  <a:srgbClr val="57CB78"/>
                </a:solidFill>
                <a:latin typeface="Josefin Sans Regular Bold"/>
              </a:rPr>
              <a:t>Chị gặp vấn đề khó khăn gì khi làm việc ạ ?</a:t>
            </a:r>
          </a:p>
          <a:p>
            <a:pPr algn="just">
              <a:lnSpc>
                <a:spcPts val="3010"/>
              </a:lnSpc>
            </a:pPr>
            <a:r>
              <a:rPr lang="en-US" sz="2150">
                <a:solidFill>
                  <a:srgbClr val="FFFFFF"/>
                </a:solidFill>
                <a:latin typeface="Josefin Sans Regular"/>
              </a:rPr>
              <a:t>     - Thời gian cao điểm lượng khách quá đông như cuối tuần thì chưa có biện pháp và hững khách hàng đứng chọn nước lâu, dẫn tới các khách hàng tới sau chờ đợi kéo dài</a:t>
            </a:r>
          </a:p>
          <a:p>
            <a:pPr algn="just">
              <a:lnSpc>
                <a:spcPts val="3010"/>
              </a:lnSpc>
            </a:pPr>
            <a:r>
              <a:rPr lang="en-US" sz="2150">
                <a:solidFill>
                  <a:srgbClr val="57CB78"/>
                </a:solidFill>
                <a:latin typeface="Josefin Sans Regular Bold"/>
              </a:rPr>
              <a:t>Chức năng nào chị mong muốn nào để hỗ trợ vấn đề trên không ạ ?</a:t>
            </a:r>
          </a:p>
          <a:p>
            <a:pPr algn="just">
              <a:lnSpc>
                <a:spcPts val="3010"/>
              </a:lnSpc>
            </a:pPr>
            <a:r>
              <a:rPr lang="en-US" sz="2150">
                <a:solidFill>
                  <a:srgbClr val="FFFFFF"/>
                </a:solidFill>
                <a:latin typeface="Josefin Sans Regular"/>
              </a:rPr>
              <a:t>      -  Có thể cho khách order nước tại bàn thông qua hệ thống online giúp chúng tôi có thể dễ liệt kê đầy đủ đơn hàng hơn, tránh việc thiếu soát đơn hàng khi số lượng khách đông</a:t>
            </a:r>
          </a:p>
          <a:p>
            <a:pPr algn="just">
              <a:lnSpc>
                <a:spcPts val="2936"/>
              </a:lnSpc>
            </a:pPr>
            <a:endParaRPr lang="en-US" sz="2150">
              <a:solidFill>
                <a:srgbClr val="FFFFFF"/>
              </a:solidFill>
              <a:latin typeface="Josefin Sans Regular"/>
            </a:endParaRPr>
          </a:p>
          <a:p>
            <a:pPr algn="just">
              <a:lnSpc>
                <a:spcPts val="2936"/>
              </a:lnSpc>
            </a:pPr>
            <a:endParaRPr lang="en-US" sz="2150">
              <a:solidFill>
                <a:srgbClr val="FFFFFF"/>
              </a:solidFill>
              <a:latin typeface="Josefin Sans Regular"/>
            </a:endParaRPr>
          </a:p>
          <a:p>
            <a:pPr algn="just">
              <a:lnSpc>
                <a:spcPts val="2936"/>
              </a:lnSpc>
            </a:pPr>
            <a:endParaRPr lang="en-US" sz="2150">
              <a:solidFill>
                <a:srgbClr val="FFFFFF"/>
              </a:solidFill>
              <a:latin typeface="Josefin Sans Regular"/>
            </a:endParaRPr>
          </a:p>
          <a:p>
            <a:pPr algn="just">
              <a:lnSpc>
                <a:spcPts val="2936"/>
              </a:lnSpc>
            </a:pPr>
            <a:endParaRPr lang="en-US" sz="2150">
              <a:solidFill>
                <a:srgbClr val="FFFFFF"/>
              </a:solidFill>
              <a:latin typeface="Josefin Sans Regula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981609" y="8005665"/>
            <a:ext cx="3963218" cy="3977682"/>
          </a:xfrm>
          <a:prstGeom prst="rect">
            <a:avLst/>
          </a:prstGeom>
        </p:spPr>
      </p:pic>
      <p:grpSp>
        <p:nvGrpSpPr>
          <p:cNvPr id="7" name="Group 7"/>
          <p:cNvGrpSpPr/>
          <p:nvPr/>
        </p:nvGrpSpPr>
        <p:grpSpPr>
          <a:xfrm rot="5400000">
            <a:off x="4583686" y="-340367"/>
            <a:ext cx="1138669" cy="7089111"/>
            <a:chOff x="0" y="0"/>
            <a:chExt cx="747103" cy="4651303"/>
          </a:xfrm>
        </p:grpSpPr>
        <p:sp>
          <p:nvSpPr>
            <p:cNvPr id="8" name="Freeform 8"/>
            <p:cNvSpPr/>
            <p:nvPr/>
          </p:nvSpPr>
          <p:spPr>
            <a:xfrm>
              <a:off x="-3810" y="1270"/>
              <a:ext cx="752183" cy="4650032"/>
            </a:xfrm>
            <a:custGeom>
              <a:avLst/>
              <a:gdLst/>
              <a:ahLst/>
              <a:cxnLst/>
              <a:rect l="l" t="t" r="r" b="b"/>
              <a:pathLst>
                <a:path w="752183" h="4650032">
                  <a:moveTo>
                    <a:pt x="748373" y="4033329"/>
                  </a:moveTo>
                  <a:cubicBezTo>
                    <a:pt x="748373" y="3819718"/>
                    <a:pt x="752183" y="3602486"/>
                    <a:pt x="745833" y="3388875"/>
                  </a:cubicBezTo>
                  <a:cubicBezTo>
                    <a:pt x="738213" y="3247674"/>
                    <a:pt x="726783" y="463487"/>
                    <a:pt x="726783" y="322287"/>
                  </a:cubicBezTo>
                  <a:cubicBezTo>
                    <a:pt x="724243" y="224533"/>
                    <a:pt x="722973" y="123158"/>
                    <a:pt x="720433" y="54610"/>
                  </a:cubicBezTo>
                  <a:cubicBezTo>
                    <a:pt x="720433" y="44450"/>
                    <a:pt x="719163" y="34290"/>
                    <a:pt x="717893" y="21590"/>
                  </a:cubicBezTo>
                  <a:cubicBezTo>
                    <a:pt x="707733" y="19050"/>
                    <a:pt x="698843" y="17780"/>
                    <a:pt x="688683" y="16510"/>
                  </a:cubicBezTo>
                  <a:cubicBezTo>
                    <a:pt x="684380" y="15240"/>
                    <a:pt x="681354" y="16510"/>
                    <a:pt x="678832" y="16510"/>
                  </a:cubicBezTo>
                  <a:cubicBezTo>
                    <a:pt x="666224" y="13970"/>
                    <a:pt x="653615" y="8890"/>
                    <a:pt x="641007" y="7620"/>
                  </a:cubicBezTo>
                  <a:cubicBezTo>
                    <a:pt x="617303" y="5080"/>
                    <a:pt x="593095" y="3810"/>
                    <a:pt x="569391" y="2540"/>
                  </a:cubicBezTo>
                  <a:cubicBezTo>
                    <a:pt x="560818" y="2540"/>
                    <a:pt x="551740" y="0"/>
                    <a:pt x="543166" y="0"/>
                  </a:cubicBezTo>
                  <a:cubicBezTo>
                    <a:pt x="522488" y="0"/>
                    <a:pt x="502315" y="1270"/>
                    <a:pt x="481637" y="1270"/>
                  </a:cubicBezTo>
                  <a:cubicBezTo>
                    <a:pt x="469533" y="1270"/>
                    <a:pt x="457429" y="3810"/>
                    <a:pt x="444821" y="3810"/>
                  </a:cubicBezTo>
                  <a:cubicBezTo>
                    <a:pt x="432212" y="5080"/>
                    <a:pt x="203748" y="7620"/>
                    <a:pt x="191140" y="7620"/>
                  </a:cubicBezTo>
                  <a:cubicBezTo>
                    <a:pt x="181053" y="7620"/>
                    <a:pt x="170967" y="6350"/>
                    <a:pt x="160880" y="7620"/>
                  </a:cubicBezTo>
                  <a:cubicBezTo>
                    <a:pt x="151802" y="8890"/>
                    <a:pt x="142220" y="11430"/>
                    <a:pt x="133142" y="12700"/>
                  </a:cubicBezTo>
                  <a:cubicBezTo>
                    <a:pt x="123559" y="15240"/>
                    <a:pt x="113977" y="16510"/>
                    <a:pt x="104899" y="19050"/>
                  </a:cubicBezTo>
                  <a:cubicBezTo>
                    <a:pt x="91282" y="21590"/>
                    <a:pt x="77160" y="24130"/>
                    <a:pt x="63543" y="27940"/>
                  </a:cubicBezTo>
                  <a:cubicBezTo>
                    <a:pt x="55474" y="30480"/>
                    <a:pt x="38100" y="34290"/>
                    <a:pt x="16510" y="36830"/>
                  </a:cubicBezTo>
                  <a:cubicBezTo>
                    <a:pt x="16510" y="38100"/>
                    <a:pt x="13970" y="40640"/>
                    <a:pt x="13970" y="43180"/>
                  </a:cubicBezTo>
                  <a:cubicBezTo>
                    <a:pt x="12700" y="72470"/>
                    <a:pt x="10160" y="155743"/>
                    <a:pt x="8890" y="235394"/>
                  </a:cubicBezTo>
                  <a:cubicBezTo>
                    <a:pt x="7620" y="282461"/>
                    <a:pt x="8890" y="333148"/>
                    <a:pt x="7620" y="380215"/>
                  </a:cubicBezTo>
                  <a:cubicBezTo>
                    <a:pt x="0" y="619170"/>
                    <a:pt x="5080" y="3577142"/>
                    <a:pt x="7620" y="3819718"/>
                  </a:cubicBezTo>
                  <a:cubicBezTo>
                    <a:pt x="6350" y="4011606"/>
                    <a:pt x="11430" y="4199873"/>
                    <a:pt x="11430" y="4391761"/>
                  </a:cubicBezTo>
                  <a:cubicBezTo>
                    <a:pt x="11430" y="4482275"/>
                    <a:pt x="15240" y="4576408"/>
                    <a:pt x="7620" y="4619553"/>
                  </a:cubicBezTo>
                  <a:cubicBezTo>
                    <a:pt x="5080" y="4628442"/>
                    <a:pt x="10160" y="4634792"/>
                    <a:pt x="19050" y="4636062"/>
                  </a:cubicBezTo>
                  <a:cubicBezTo>
                    <a:pt x="29210" y="4637333"/>
                    <a:pt x="38100" y="4637333"/>
                    <a:pt x="48260" y="4637333"/>
                  </a:cubicBezTo>
                  <a:cubicBezTo>
                    <a:pt x="67578" y="4638603"/>
                    <a:pt x="83717" y="4638603"/>
                    <a:pt x="100360" y="4639873"/>
                  </a:cubicBezTo>
                  <a:cubicBezTo>
                    <a:pt x="109438" y="4641142"/>
                    <a:pt x="118516" y="4642412"/>
                    <a:pt x="127090" y="4643683"/>
                  </a:cubicBezTo>
                  <a:cubicBezTo>
                    <a:pt x="142220" y="4644953"/>
                    <a:pt x="156845" y="4644953"/>
                    <a:pt x="171975" y="4646223"/>
                  </a:cubicBezTo>
                  <a:cubicBezTo>
                    <a:pt x="178027" y="4646223"/>
                    <a:pt x="183575" y="4646223"/>
                    <a:pt x="189627" y="4644953"/>
                  </a:cubicBezTo>
                  <a:cubicBezTo>
                    <a:pt x="192149" y="4644953"/>
                    <a:pt x="195175" y="4643683"/>
                    <a:pt x="197696" y="4643683"/>
                  </a:cubicBezTo>
                  <a:cubicBezTo>
                    <a:pt x="207783" y="4644953"/>
                    <a:pt x="409517" y="4636062"/>
                    <a:pt x="419604" y="4637333"/>
                  </a:cubicBezTo>
                  <a:cubicBezTo>
                    <a:pt x="433725" y="4638603"/>
                    <a:pt x="472559" y="4638603"/>
                    <a:pt x="486680" y="4638603"/>
                  </a:cubicBezTo>
                  <a:cubicBezTo>
                    <a:pt x="492228" y="4638603"/>
                    <a:pt x="497271" y="4637333"/>
                    <a:pt x="502819" y="4637333"/>
                  </a:cubicBezTo>
                  <a:cubicBezTo>
                    <a:pt x="511897" y="4638603"/>
                    <a:pt x="520975" y="4639873"/>
                    <a:pt x="530053" y="4641142"/>
                  </a:cubicBezTo>
                  <a:cubicBezTo>
                    <a:pt x="549722" y="4643683"/>
                    <a:pt x="568887" y="4641142"/>
                    <a:pt x="588556" y="4644953"/>
                  </a:cubicBezTo>
                  <a:cubicBezTo>
                    <a:pt x="621338" y="4650033"/>
                    <a:pt x="654624" y="4643683"/>
                    <a:pt x="688683" y="4648762"/>
                  </a:cubicBezTo>
                  <a:cubicBezTo>
                    <a:pt x="709003" y="4650033"/>
                    <a:pt x="729323" y="4648762"/>
                    <a:pt x="752183" y="4648762"/>
                  </a:cubicBezTo>
                  <a:cubicBezTo>
                    <a:pt x="752183" y="4624633"/>
                    <a:pt x="752183" y="4611933"/>
                    <a:pt x="752183" y="4580029"/>
                  </a:cubicBezTo>
                  <a:cubicBezTo>
                    <a:pt x="750913" y="4395382"/>
                    <a:pt x="748373" y="4221596"/>
                    <a:pt x="748373" y="4033329"/>
                  </a:cubicBezTo>
                  <a:close/>
                </a:path>
              </a:pathLst>
            </a:custGeom>
            <a:solidFill>
              <a:srgbClr val="E95729"/>
            </a:solidFill>
          </p:spPr>
        </p:sp>
      </p:grpSp>
      <p:sp>
        <p:nvSpPr>
          <p:cNvPr id="9" name="TextBox 9"/>
          <p:cNvSpPr txBox="1"/>
          <p:nvPr/>
        </p:nvSpPr>
        <p:spPr>
          <a:xfrm>
            <a:off x="1498036" y="2830853"/>
            <a:ext cx="7416815" cy="560944"/>
          </a:xfrm>
          <a:prstGeom prst="rect">
            <a:avLst/>
          </a:prstGeom>
        </p:spPr>
        <p:txBody>
          <a:bodyPr lIns="0" tIns="0" rIns="0" bIns="0" rtlCol="0" anchor="t">
            <a:spAutoFit/>
          </a:bodyPr>
          <a:lstStyle/>
          <a:p>
            <a:pPr algn="ctr">
              <a:lnSpc>
                <a:spcPts val="4378"/>
              </a:lnSpc>
            </a:pPr>
            <a:r>
              <a:rPr lang="en-US" sz="4017">
                <a:solidFill>
                  <a:srgbClr val="FFFFFF"/>
                </a:solidFill>
                <a:latin typeface="ไอติม"/>
              </a:rPr>
              <a:t>Phỏng vấn nhân viên tại quầy</a:t>
            </a: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799910">
            <a:off x="16066178" y="843542"/>
            <a:ext cx="1253433" cy="118050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515762" y="2586776"/>
            <a:ext cx="360854" cy="392903"/>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038742" y="2385341"/>
            <a:ext cx="180427" cy="196452"/>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186366">
            <a:off x="1757448" y="2291212"/>
            <a:ext cx="180427" cy="196452"/>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3186366">
            <a:off x="1988210" y="1803317"/>
            <a:ext cx="265666" cy="289262"/>
          </a:xfrm>
          <a:prstGeom prst="rect">
            <a:avLst/>
          </a:prstGeom>
        </p:spPr>
      </p:pic>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818966">
            <a:off x="-1841927" y="-511291"/>
            <a:ext cx="4519944" cy="2029866"/>
          </a:xfrm>
          <a:prstGeom prst="rect">
            <a:avLst/>
          </a:prstGeom>
        </p:spPr>
      </p:pic>
      <p:pic>
        <p:nvPicPr>
          <p:cNvPr id="16" name="Picture 1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5144013" y="7694499"/>
            <a:ext cx="5621505" cy="3127601"/>
          </a:xfrm>
          <a:prstGeom prst="rect">
            <a:avLst/>
          </a:prstGeom>
        </p:spPr>
      </p:pic>
      <p:pic>
        <p:nvPicPr>
          <p:cNvPr id="17" name="Picture 17"/>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2886711" y="1078576"/>
            <a:ext cx="1290179" cy="1290179"/>
          </a:xfrm>
          <a:prstGeom prst="rect">
            <a:avLst/>
          </a:prstGeom>
        </p:spPr>
      </p:pic>
      <p:pic>
        <p:nvPicPr>
          <p:cNvPr id="18" name="Picture 18"/>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3126201" y="1291695"/>
            <a:ext cx="863940" cy="863940"/>
          </a:xfrm>
          <a:prstGeom prst="rect">
            <a:avLst/>
          </a:prstGeom>
        </p:spPr>
      </p:pic>
      <p:sp>
        <p:nvSpPr>
          <p:cNvPr id="19" name="TextBox 19"/>
          <p:cNvSpPr txBox="1"/>
          <p:nvPr/>
        </p:nvSpPr>
        <p:spPr>
          <a:xfrm>
            <a:off x="4424540" y="1273386"/>
            <a:ext cx="5935712" cy="805309"/>
          </a:xfrm>
          <a:prstGeom prst="rect">
            <a:avLst/>
          </a:prstGeom>
        </p:spPr>
        <p:txBody>
          <a:bodyPr lIns="0" tIns="0" rIns="0" bIns="0" rtlCol="0" anchor="t">
            <a:spAutoFit/>
          </a:bodyPr>
          <a:lstStyle/>
          <a:p>
            <a:pPr algn="ctr">
              <a:lnSpc>
                <a:spcPts val="6537"/>
              </a:lnSpc>
            </a:pPr>
            <a:r>
              <a:rPr lang="en-US" sz="4669" u="sng">
                <a:solidFill>
                  <a:srgbClr val="57CB78"/>
                </a:solidFill>
                <a:latin typeface="Josefin Sans Regular Bold"/>
              </a:rPr>
              <a:t>XÁC ĐỊNH YÊU CẦU</a:t>
            </a:r>
          </a:p>
        </p:txBody>
      </p:sp>
      <p:grpSp>
        <p:nvGrpSpPr>
          <p:cNvPr id="20" name="Group 20"/>
          <p:cNvGrpSpPr/>
          <p:nvPr/>
        </p:nvGrpSpPr>
        <p:grpSpPr>
          <a:xfrm>
            <a:off x="9632808" y="3572377"/>
            <a:ext cx="7031062" cy="6236187"/>
            <a:chOff x="0" y="0"/>
            <a:chExt cx="5102292" cy="4525468"/>
          </a:xfrm>
        </p:grpSpPr>
        <p:sp>
          <p:nvSpPr>
            <p:cNvPr id="21" name="Freeform 21"/>
            <p:cNvSpPr/>
            <p:nvPr/>
          </p:nvSpPr>
          <p:spPr>
            <a:xfrm>
              <a:off x="10160" y="16510"/>
              <a:ext cx="5079432" cy="4497528"/>
            </a:xfrm>
            <a:custGeom>
              <a:avLst/>
              <a:gdLst/>
              <a:ahLst/>
              <a:cxnLst/>
              <a:rect l="l" t="t" r="r" b="b"/>
              <a:pathLst>
                <a:path w="5079432" h="4497528">
                  <a:moveTo>
                    <a:pt x="5079432" y="4497528"/>
                  </a:moveTo>
                  <a:lnTo>
                    <a:pt x="0" y="4489908"/>
                  </a:lnTo>
                  <a:lnTo>
                    <a:pt x="0" y="1573087"/>
                  </a:lnTo>
                  <a:lnTo>
                    <a:pt x="17780" y="19050"/>
                  </a:lnTo>
                  <a:lnTo>
                    <a:pt x="2530908" y="0"/>
                  </a:lnTo>
                  <a:lnTo>
                    <a:pt x="5060382" y="5080"/>
                  </a:lnTo>
                  <a:close/>
                </a:path>
              </a:pathLst>
            </a:custGeom>
            <a:solidFill>
              <a:srgbClr val="566E96"/>
            </a:solidFill>
          </p:spPr>
        </p:sp>
        <p:sp>
          <p:nvSpPr>
            <p:cNvPr id="22" name="Freeform 22"/>
            <p:cNvSpPr/>
            <p:nvPr/>
          </p:nvSpPr>
          <p:spPr>
            <a:xfrm>
              <a:off x="-3810" y="0"/>
              <a:ext cx="5108642" cy="4524198"/>
            </a:xfrm>
            <a:custGeom>
              <a:avLst/>
              <a:gdLst/>
              <a:ahLst/>
              <a:cxnLst/>
              <a:rect l="l" t="t" r="r" b="b"/>
              <a:pathLst>
                <a:path w="5108642" h="4524198">
                  <a:moveTo>
                    <a:pt x="5074352" y="21590"/>
                  </a:moveTo>
                  <a:cubicBezTo>
                    <a:pt x="5075622" y="34290"/>
                    <a:pt x="5075622" y="44450"/>
                    <a:pt x="5076892" y="54610"/>
                  </a:cubicBezTo>
                  <a:cubicBezTo>
                    <a:pt x="5079432" y="132394"/>
                    <a:pt x="5080702" y="230949"/>
                    <a:pt x="5083242" y="325984"/>
                  </a:cubicBezTo>
                  <a:cubicBezTo>
                    <a:pt x="5083242" y="463256"/>
                    <a:pt x="5095942" y="3169994"/>
                    <a:pt x="5102292" y="3307267"/>
                  </a:cubicBezTo>
                  <a:cubicBezTo>
                    <a:pt x="5108642" y="3514936"/>
                    <a:pt x="5104832" y="3726124"/>
                    <a:pt x="5104832" y="3933794"/>
                  </a:cubicBezTo>
                  <a:cubicBezTo>
                    <a:pt x="5104832" y="4116824"/>
                    <a:pt x="5106102" y="4285775"/>
                    <a:pt x="5107372" y="4463238"/>
                  </a:cubicBezTo>
                  <a:cubicBezTo>
                    <a:pt x="5107372" y="4484828"/>
                    <a:pt x="5107372" y="4498798"/>
                    <a:pt x="5107372" y="4522928"/>
                  </a:cubicBezTo>
                  <a:cubicBezTo>
                    <a:pt x="5084512" y="4522928"/>
                    <a:pt x="5064192" y="4524198"/>
                    <a:pt x="5032863" y="4522928"/>
                  </a:cubicBezTo>
                  <a:cubicBezTo>
                    <a:pt x="4775349" y="4517848"/>
                    <a:pt x="4513873" y="4524198"/>
                    <a:pt x="4256358" y="4519118"/>
                  </a:cubicBezTo>
                  <a:cubicBezTo>
                    <a:pt x="4101849" y="4515308"/>
                    <a:pt x="3951302" y="4517848"/>
                    <a:pt x="3796794" y="4515308"/>
                  </a:cubicBezTo>
                  <a:cubicBezTo>
                    <a:pt x="3725482" y="4514038"/>
                    <a:pt x="3654171" y="4512768"/>
                    <a:pt x="3582859" y="4511498"/>
                  </a:cubicBezTo>
                  <a:cubicBezTo>
                    <a:pt x="3539279" y="4511498"/>
                    <a:pt x="3499662" y="4512768"/>
                    <a:pt x="3456082" y="4512768"/>
                  </a:cubicBezTo>
                  <a:cubicBezTo>
                    <a:pt x="3345153" y="4511498"/>
                    <a:pt x="3040098" y="4512768"/>
                    <a:pt x="2929168" y="4511498"/>
                  </a:cubicBezTo>
                  <a:cubicBezTo>
                    <a:pt x="2849933" y="4510228"/>
                    <a:pt x="1265229" y="4519118"/>
                    <a:pt x="1185993" y="4517848"/>
                  </a:cubicBezTo>
                  <a:cubicBezTo>
                    <a:pt x="1166185" y="4517848"/>
                    <a:pt x="1142414" y="4519118"/>
                    <a:pt x="1122605" y="4519118"/>
                  </a:cubicBezTo>
                  <a:cubicBezTo>
                    <a:pt x="1075064" y="4519118"/>
                    <a:pt x="1031485" y="4520388"/>
                    <a:pt x="983944" y="4520388"/>
                  </a:cubicBezTo>
                  <a:cubicBezTo>
                    <a:pt x="865091" y="4520388"/>
                    <a:pt x="750200" y="4519118"/>
                    <a:pt x="631347" y="4517848"/>
                  </a:cubicBezTo>
                  <a:cubicBezTo>
                    <a:pt x="560035" y="4516578"/>
                    <a:pt x="488723" y="4515308"/>
                    <a:pt x="421374" y="4514038"/>
                  </a:cubicBezTo>
                  <a:cubicBezTo>
                    <a:pt x="294597" y="4512768"/>
                    <a:pt x="167821" y="4511498"/>
                    <a:pt x="48260" y="4511498"/>
                  </a:cubicBezTo>
                  <a:cubicBezTo>
                    <a:pt x="38100" y="4511498"/>
                    <a:pt x="29210" y="4511498"/>
                    <a:pt x="19050" y="4510228"/>
                  </a:cubicBezTo>
                  <a:cubicBezTo>
                    <a:pt x="10160" y="4508958"/>
                    <a:pt x="5080" y="4502608"/>
                    <a:pt x="7620" y="4493718"/>
                  </a:cubicBezTo>
                  <a:cubicBezTo>
                    <a:pt x="16510" y="4461766"/>
                    <a:pt x="12700" y="4373771"/>
                    <a:pt x="11430" y="4282255"/>
                  </a:cubicBezTo>
                  <a:cubicBezTo>
                    <a:pt x="10160" y="4095705"/>
                    <a:pt x="6350" y="3912675"/>
                    <a:pt x="7620" y="3726124"/>
                  </a:cubicBezTo>
                  <a:cubicBezTo>
                    <a:pt x="5080" y="3493817"/>
                    <a:pt x="0" y="618128"/>
                    <a:pt x="7620" y="382301"/>
                  </a:cubicBezTo>
                  <a:cubicBezTo>
                    <a:pt x="8890" y="336543"/>
                    <a:pt x="7620" y="287266"/>
                    <a:pt x="8890" y="241508"/>
                  </a:cubicBezTo>
                  <a:cubicBezTo>
                    <a:pt x="10160" y="167592"/>
                    <a:pt x="12700" y="86636"/>
                    <a:pt x="13970" y="44450"/>
                  </a:cubicBezTo>
                  <a:cubicBezTo>
                    <a:pt x="13970" y="41910"/>
                    <a:pt x="15240" y="39370"/>
                    <a:pt x="16510" y="38100"/>
                  </a:cubicBezTo>
                  <a:cubicBezTo>
                    <a:pt x="38100" y="35560"/>
                    <a:pt x="68777" y="30480"/>
                    <a:pt x="132165" y="29210"/>
                  </a:cubicBezTo>
                  <a:cubicBezTo>
                    <a:pt x="239133" y="25400"/>
                    <a:pt x="346100" y="22860"/>
                    <a:pt x="457029" y="20320"/>
                  </a:cubicBezTo>
                  <a:cubicBezTo>
                    <a:pt x="532303" y="17780"/>
                    <a:pt x="607576" y="16510"/>
                    <a:pt x="678888" y="13970"/>
                  </a:cubicBezTo>
                  <a:cubicBezTo>
                    <a:pt x="750200" y="11430"/>
                    <a:pt x="825473" y="8890"/>
                    <a:pt x="896785" y="8890"/>
                  </a:cubicBezTo>
                  <a:cubicBezTo>
                    <a:pt x="976020" y="7620"/>
                    <a:pt x="1055255" y="10160"/>
                    <a:pt x="1134491" y="8890"/>
                  </a:cubicBezTo>
                  <a:cubicBezTo>
                    <a:pt x="1233535" y="8890"/>
                    <a:pt x="3028212" y="6350"/>
                    <a:pt x="3127256" y="5080"/>
                  </a:cubicBezTo>
                  <a:cubicBezTo>
                    <a:pt x="3222339" y="3810"/>
                    <a:pt x="3317421" y="2540"/>
                    <a:pt x="3416465" y="2540"/>
                  </a:cubicBezTo>
                  <a:cubicBezTo>
                    <a:pt x="3578897" y="1270"/>
                    <a:pt x="3737367" y="0"/>
                    <a:pt x="3899800" y="0"/>
                  </a:cubicBezTo>
                  <a:cubicBezTo>
                    <a:pt x="3967149" y="0"/>
                    <a:pt x="4038461" y="2540"/>
                    <a:pt x="4105811" y="2540"/>
                  </a:cubicBezTo>
                  <a:cubicBezTo>
                    <a:pt x="4292014" y="3810"/>
                    <a:pt x="4482179" y="5080"/>
                    <a:pt x="4668381" y="7620"/>
                  </a:cubicBezTo>
                  <a:cubicBezTo>
                    <a:pt x="4767425" y="8890"/>
                    <a:pt x="4866469" y="12700"/>
                    <a:pt x="4965513" y="16510"/>
                  </a:cubicBezTo>
                  <a:cubicBezTo>
                    <a:pt x="4989284" y="16510"/>
                    <a:pt x="5013054" y="16510"/>
                    <a:pt x="5032863" y="16510"/>
                  </a:cubicBezTo>
                  <a:cubicBezTo>
                    <a:pt x="5055302" y="17780"/>
                    <a:pt x="5064192" y="20320"/>
                    <a:pt x="5074352" y="21590"/>
                  </a:cubicBezTo>
                  <a:close/>
                  <a:moveTo>
                    <a:pt x="5084512" y="4506418"/>
                  </a:moveTo>
                  <a:cubicBezTo>
                    <a:pt x="5085782" y="4489908"/>
                    <a:pt x="5087052" y="4477208"/>
                    <a:pt x="5087052" y="4464508"/>
                  </a:cubicBezTo>
                  <a:cubicBezTo>
                    <a:pt x="5085782" y="4268176"/>
                    <a:pt x="5084512" y="4081626"/>
                    <a:pt x="5084512" y="3880996"/>
                  </a:cubicBezTo>
                  <a:cubicBezTo>
                    <a:pt x="5084512" y="3789481"/>
                    <a:pt x="5087052" y="3697966"/>
                    <a:pt x="5085782" y="3606451"/>
                  </a:cubicBezTo>
                  <a:cubicBezTo>
                    <a:pt x="5085782" y="3521975"/>
                    <a:pt x="5084512" y="3433980"/>
                    <a:pt x="5083242" y="3349504"/>
                  </a:cubicBezTo>
                  <a:cubicBezTo>
                    <a:pt x="5078162" y="3219271"/>
                    <a:pt x="5066732" y="523093"/>
                    <a:pt x="5066732" y="392860"/>
                  </a:cubicBezTo>
                  <a:cubicBezTo>
                    <a:pt x="5064192" y="283746"/>
                    <a:pt x="5061652" y="171112"/>
                    <a:pt x="5059112" y="63500"/>
                  </a:cubicBezTo>
                  <a:cubicBezTo>
                    <a:pt x="5057842" y="44450"/>
                    <a:pt x="5056572" y="43180"/>
                    <a:pt x="5020978" y="41910"/>
                  </a:cubicBezTo>
                  <a:cubicBezTo>
                    <a:pt x="5009093" y="41910"/>
                    <a:pt x="5001169" y="41910"/>
                    <a:pt x="4989284" y="40640"/>
                  </a:cubicBezTo>
                  <a:cubicBezTo>
                    <a:pt x="4890240" y="36830"/>
                    <a:pt x="4787234" y="31750"/>
                    <a:pt x="4688190" y="30480"/>
                  </a:cubicBezTo>
                  <a:cubicBezTo>
                    <a:pt x="4446523" y="26670"/>
                    <a:pt x="4200894" y="25400"/>
                    <a:pt x="3959226" y="22860"/>
                  </a:cubicBezTo>
                  <a:cubicBezTo>
                    <a:pt x="3923570" y="22860"/>
                    <a:pt x="3883953" y="22860"/>
                    <a:pt x="3848297" y="22860"/>
                  </a:cubicBezTo>
                  <a:cubicBezTo>
                    <a:pt x="3788870" y="22860"/>
                    <a:pt x="3729444" y="22860"/>
                    <a:pt x="3673979" y="22860"/>
                  </a:cubicBezTo>
                  <a:cubicBezTo>
                    <a:pt x="3547203" y="22860"/>
                    <a:pt x="3420427" y="22860"/>
                    <a:pt x="3297612" y="24130"/>
                  </a:cubicBezTo>
                  <a:cubicBezTo>
                    <a:pt x="3190644" y="25400"/>
                    <a:pt x="1388043" y="29210"/>
                    <a:pt x="1281076" y="29210"/>
                  </a:cubicBezTo>
                  <a:cubicBezTo>
                    <a:pt x="1106758" y="29210"/>
                    <a:pt x="932441" y="26670"/>
                    <a:pt x="758123" y="33020"/>
                  </a:cubicBezTo>
                  <a:cubicBezTo>
                    <a:pt x="667003" y="36830"/>
                    <a:pt x="579844" y="36830"/>
                    <a:pt x="492685" y="38100"/>
                  </a:cubicBezTo>
                  <a:cubicBezTo>
                    <a:pt x="342138" y="41910"/>
                    <a:pt x="191591" y="45720"/>
                    <a:pt x="49530" y="50800"/>
                  </a:cubicBezTo>
                  <a:cubicBezTo>
                    <a:pt x="36830" y="50800"/>
                    <a:pt x="34290" y="53340"/>
                    <a:pt x="33020" y="76077"/>
                  </a:cubicBezTo>
                  <a:cubicBezTo>
                    <a:pt x="31750" y="139433"/>
                    <a:pt x="31750" y="202790"/>
                    <a:pt x="30480" y="266147"/>
                  </a:cubicBezTo>
                  <a:cubicBezTo>
                    <a:pt x="29210" y="371741"/>
                    <a:pt x="26670" y="473816"/>
                    <a:pt x="25400" y="579410"/>
                  </a:cubicBezTo>
                  <a:cubicBezTo>
                    <a:pt x="20320" y="692044"/>
                    <a:pt x="26670" y="3444540"/>
                    <a:pt x="29210" y="3557174"/>
                  </a:cubicBezTo>
                  <a:cubicBezTo>
                    <a:pt x="29210" y="3676847"/>
                    <a:pt x="29210" y="3800041"/>
                    <a:pt x="30480" y="3919715"/>
                  </a:cubicBezTo>
                  <a:cubicBezTo>
                    <a:pt x="30480" y="4007710"/>
                    <a:pt x="33020" y="4095705"/>
                    <a:pt x="33020" y="4183700"/>
                  </a:cubicBezTo>
                  <a:cubicBezTo>
                    <a:pt x="33020" y="4278736"/>
                    <a:pt x="33020" y="4373771"/>
                    <a:pt x="31750" y="4464508"/>
                  </a:cubicBezTo>
                  <a:cubicBezTo>
                    <a:pt x="31750" y="4468318"/>
                    <a:pt x="31750" y="4470858"/>
                    <a:pt x="31750" y="4474668"/>
                  </a:cubicBezTo>
                  <a:cubicBezTo>
                    <a:pt x="31750" y="4484828"/>
                    <a:pt x="35560" y="4488638"/>
                    <a:pt x="44450" y="4488638"/>
                  </a:cubicBezTo>
                  <a:cubicBezTo>
                    <a:pt x="76700" y="4488638"/>
                    <a:pt x="132165" y="4489908"/>
                    <a:pt x="183668" y="4489908"/>
                  </a:cubicBezTo>
                  <a:cubicBezTo>
                    <a:pt x="258941" y="4489908"/>
                    <a:pt x="338177" y="4487368"/>
                    <a:pt x="413450" y="4489908"/>
                  </a:cubicBezTo>
                  <a:cubicBezTo>
                    <a:pt x="536265" y="4493718"/>
                    <a:pt x="659079" y="4496258"/>
                    <a:pt x="781894" y="4494988"/>
                  </a:cubicBezTo>
                  <a:cubicBezTo>
                    <a:pt x="861129" y="4493718"/>
                    <a:pt x="936402" y="4496258"/>
                    <a:pt x="1015638" y="4496258"/>
                  </a:cubicBezTo>
                  <a:cubicBezTo>
                    <a:pt x="1130529" y="4496258"/>
                    <a:pt x="1245420" y="4494988"/>
                    <a:pt x="1360311" y="4496258"/>
                  </a:cubicBezTo>
                  <a:cubicBezTo>
                    <a:pt x="1530667" y="4497528"/>
                    <a:pt x="3400618" y="4487368"/>
                    <a:pt x="3574935" y="4489908"/>
                  </a:cubicBezTo>
                  <a:cubicBezTo>
                    <a:pt x="3650209" y="4491178"/>
                    <a:pt x="3725482" y="4492448"/>
                    <a:pt x="3796794" y="4492448"/>
                  </a:cubicBezTo>
                  <a:cubicBezTo>
                    <a:pt x="3927532" y="4494988"/>
                    <a:pt x="4054308" y="4491178"/>
                    <a:pt x="4185047" y="4494988"/>
                  </a:cubicBezTo>
                  <a:cubicBezTo>
                    <a:pt x="4292014" y="4497528"/>
                    <a:pt x="4398982" y="4497528"/>
                    <a:pt x="4505949" y="4500068"/>
                  </a:cubicBezTo>
                  <a:cubicBezTo>
                    <a:pt x="4664420" y="4503878"/>
                    <a:pt x="4822890" y="4506418"/>
                    <a:pt x="4981360" y="4507688"/>
                  </a:cubicBezTo>
                  <a:cubicBezTo>
                    <a:pt x="5040787" y="4507688"/>
                    <a:pt x="5064192" y="4506418"/>
                    <a:pt x="5084512" y="4506418"/>
                  </a:cubicBezTo>
                  <a:close/>
                </a:path>
              </a:pathLst>
            </a:custGeom>
            <a:solidFill>
              <a:srgbClr val="566E96"/>
            </a:solidFill>
          </p:spPr>
        </p:sp>
      </p:grpSp>
      <p:grpSp>
        <p:nvGrpSpPr>
          <p:cNvPr id="23" name="Group 23"/>
          <p:cNvGrpSpPr/>
          <p:nvPr/>
        </p:nvGrpSpPr>
        <p:grpSpPr>
          <a:xfrm rot="5400000">
            <a:off x="12579005" y="-340367"/>
            <a:ext cx="1138669" cy="7089111"/>
            <a:chOff x="0" y="0"/>
            <a:chExt cx="747103" cy="4651303"/>
          </a:xfrm>
        </p:grpSpPr>
        <p:sp>
          <p:nvSpPr>
            <p:cNvPr id="24" name="Freeform 24"/>
            <p:cNvSpPr/>
            <p:nvPr/>
          </p:nvSpPr>
          <p:spPr>
            <a:xfrm>
              <a:off x="-3810" y="1270"/>
              <a:ext cx="752183" cy="4650032"/>
            </a:xfrm>
            <a:custGeom>
              <a:avLst/>
              <a:gdLst/>
              <a:ahLst/>
              <a:cxnLst/>
              <a:rect l="l" t="t" r="r" b="b"/>
              <a:pathLst>
                <a:path w="752183" h="4650032">
                  <a:moveTo>
                    <a:pt x="748373" y="4033329"/>
                  </a:moveTo>
                  <a:cubicBezTo>
                    <a:pt x="748373" y="3819718"/>
                    <a:pt x="752183" y="3602486"/>
                    <a:pt x="745833" y="3388875"/>
                  </a:cubicBezTo>
                  <a:cubicBezTo>
                    <a:pt x="738213" y="3247674"/>
                    <a:pt x="726783" y="463487"/>
                    <a:pt x="726783" y="322287"/>
                  </a:cubicBezTo>
                  <a:cubicBezTo>
                    <a:pt x="724243" y="224533"/>
                    <a:pt x="722973" y="123158"/>
                    <a:pt x="720433" y="54610"/>
                  </a:cubicBezTo>
                  <a:cubicBezTo>
                    <a:pt x="720433" y="44450"/>
                    <a:pt x="719163" y="34290"/>
                    <a:pt x="717893" y="21590"/>
                  </a:cubicBezTo>
                  <a:cubicBezTo>
                    <a:pt x="707733" y="19050"/>
                    <a:pt x="698843" y="17780"/>
                    <a:pt x="688683" y="16510"/>
                  </a:cubicBezTo>
                  <a:cubicBezTo>
                    <a:pt x="684380" y="15240"/>
                    <a:pt x="681354" y="16510"/>
                    <a:pt x="678832" y="16510"/>
                  </a:cubicBezTo>
                  <a:cubicBezTo>
                    <a:pt x="666224" y="13970"/>
                    <a:pt x="653615" y="8890"/>
                    <a:pt x="641007" y="7620"/>
                  </a:cubicBezTo>
                  <a:cubicBezTo>
                    <a:pt x="617303" y="5080"/>
                    <a:pt x="593095" y="3810"/>
                    <a:pt x="569391" y="2540"/>
                  </a:cubicBezTo>
                  <a:cubicBezTo>
                    <a:pt x="560818" y="2540"/>
                    <a:pt x="551740" y="0"/>
                    <a:pt x="543166" y="0"/>
                  </a:cubicBezTo>
                  <a:cubicBezTo>
                    <a:pt x="522488" y="0"/>
                    <a:pt x="502315" y="1270"/>
                    <a:pt x="481637" y="1270"/>
                  </a:cubicBezTo>
                  <a:cubicBezTo>
                    <a:pt x="469533" y="1270"/>
                    <a:pt x="457429" y="3810"/>
                    <a:pt x="444821" y="3810"/>
                  </a:cubicBezTo>
                  <a:cubicBezTo>
                    <a:pt x="432212" y="5080"/>
                    <a:pt x="203748" y="7620"/>
                    <a:pt x="191140" y="7620"/>
                  </a:cubicBezTo>
                  <a:cubicBezTo>
                    <a:pt x="181053" y="7620"/>
                    <a:pt x="170967" y="6350"/>
                    <a:pt x="160880" y="7620"/>
                  </a:cubicBezTo>
                  <a:cubicBezTo>
                    <a:pt x="151802" y="8890"/>
                    <a:pt x="142220" y="11430"/>
                    <a:pt x="133142" y="12700"/>
                  </a:cubicBezTo>
                  <a:cubicBezTo>
                    <a:pt x="123559" y="15240"/>
                    <a:pt x="113977" y="16510"/>
                    <a:pt x="104899" y="19050"/>
                  </a:cubicBezTo>
                  <a:cubicBezTo>
                    <a:pt x="91282" y="21590"/>
                    <a:pt x="77160" y="24130"/>
                    <a:pt x="63543" y="27940"/>
                  </a:cubicBezTo>
                  <a:cubicBezTo>
                    <a:pt x="55474" y="30480"/>
                    <a:pt x="38100" y="34290"/>
                    <a:pt x="16510" y="36830"/>
                  </a:cubicBezTo>
                  <a:cubicBezTo>
                    <a:pt x="16510" y="38100"/>
                    <a:pt x="13970" y="40640"/>
                    <a:pt x="13970" y="43180"/>
                  </a:cubicBezTo>
                  <a:cubicBezTo>
                    <a:pt x="12700" y="72470"/>
                    <a:pt x="10160" y="155743"/>
                    <a:pt x="8890" y="235394"/>
                  </a:cubicBezTo>
                  <a:cubicBezTo>
                    <a:pt x="7620" y="282461"/>
                    <a:pt x="8890" y="333148"/>
                    <a:pt x="7620" y="380215"/>
                  </a:cubicBezTo>
                  <a:cubicBezTo>
                    <a:pt x="0" y="619170"/>
                    <a:pt x="5080" y="3577142"/>
                    <a:pt x="7620" y="3819718"/>
                  </a:cubicBezTo>
                  <a:cubicBezTo>
                    <a:pt x="6350" y="4011606"/>
                    <a:pt x="11430" y="4199873"/>
                    <a:pt x="11430" y="4391761"/>
                  </a:cubicBezTo>
                  <a:cubicBezTo>
                    <a:pt x="11430" y="4482275"/>
                    <a:pt x="15240" y="4576408"/>
                    <a:pt x="7620" y="4619553"/>
                  </a:cubicBezTo>
                  <a:cubicBezTo>
                    <a:pt x="5080" y="4628442"/>
                    <a:pt x="10160" y="4634792"/>
                    <a:pt x="19050" y="4636062"/>
                  </a:cubicBezTo>
                  <a:cubicBezTo>
                    <a:pt x="29210" y="4637333"/>
                    <a:pt x="38100" y="4637333"/>
                    <a:pt x="48260" y="4637333"/>
                  </a:cubicBezTo>
                  <a:cubicBezTo>
                    <a:pt x="67578" y="4638603"/>
                    <a:pt x="83717" y="4638603"/>
                    <a:pt x="100360" y="4639873"/>
                  </a:cubicBezTo>
                  <a:cubicBezTo>
                    <a:pt x="109438" y="4641142"/>
                    <a:pt x="118516" y="4642412"/>
                    <a:pt x="127090" y="4643683"/>
                  </a:cubicBezTo>
                  <a:cubicBezTo>
                    <a:pt x="142220" y="4644953"/>
                    <a:pt x="156845" y="4644953"/>
                    <a:pt x="171975" y="4646223"/>
                  </a:cubicBezTo>
                  <a:cubicBezTo>
                    <a:pt x="178027" y="4646223"/>
                    <a:pt x="183575" y="4646223"/>
                    <a:pt x="189627" y="4644953"/>
                  </a:cubicBezTo>
                  <a:cubicBezTo>
                    <a:pt x="192149" y="4644953"/>
                    <a:pt x="195175" y="4643683"/>
                    <a:pt x="197696" y="4643683"/>
                  </a:cubicBezTo>
                  <a:cubicBezTo>
                    <a:pt x="207783" y="4644953"/>
                    <a:pt x="409517" y="4636062"/>
                    <a:pt x="419604" y="4637333"/>
                  </a:cubicBezTo>
                  <a:cubicBezTo>
                    <a:pt x="433725" y="4638603"/>
                    <a:pt x="472559" y="4638603"/>
                    <a:pt x="486680" y="4638603"/>
                  </a:cubicBezTo>
                  <a:cubicBezTo>
                    <a:pt x="492228" y="4638603"/>
                    <a:pt x="497271" y="4637333"/>
                    <a:pt x="502819" y="4637333"/>
                  </a:cubicBezTo>
                  <a:cubicBezTo>
                    <a:pt x="511897" y="4638603"/>
                    <a:pt x="520975" y="4639873"/>
                    <a:pt x="530053" y="4641142"/>
                  </a:cubicBezTo>
                  <a:cubicBezTo>
                    <a:pt x="549722" y="4643683"/>
                    <a:pt x="568887" y="4641142"/>
                    <a:pt x="588556" y="4644953"/>
                  </a:cubicBezTo>
                  <a:cubicBezTo>
                    <a:pt x="621338" y="4650033"/>
                    <a:pt x="654624" y="4643683"/>
                    <a:pt x="688683" y="4648762"/>
                  </a:cubicBezTo>
                  <a:cubicBezTo>
                    <a:pt x="709003" y="4650033"/>
                    <a:pt x="729323" y="4648762"/>
                    <a:pt x="752183" y="4648762"/>
                  </a:cubicBezTo>
                  <a:cubicBezTo>
                    <a:pt x="752183" y="4624633"/>
                    <a:pt x="752183" y="4611933"/>
                    <a:pt x="752183" y="4580029"/>
                  </a:cubicBezTo>
                  <a:cubicBezTo>
                    <a:pt x="750913" y="4395382"/>
                    <a:pt x="748373" y="4221596"/>
                    <a:pt x="748373" y="4033329"/>
                  </a:cubicBezTo>
                  <a:close/>
                </a:path>
              </a:pathLst>
            </a:custGeom>
            <a:solidFill>
              <a:srgbClr val="E95729"/>
            </a:solidFill>
          </p:spPr>
        </p:sp>
      </p:grpSp>
      <p:sp>
        <p:nvSpPr>
          <p:cNvPr id="25" name="TextBox 25"/>
          <p:cNvSpPr txBox="1"/>
          <p:nvPr/>
        </p:nvSpPr>
        <p:spPr>
          <a:xfrm>
            <a:off x="9632808" y="2819918"/>
            <a:ext cx="7089111" cy="580390"/>
          </a:xfrm>
          <a:prstGeom prst="rect">
            <a:avLst/>
          </a:prstGeom>
        </p:spPr>
        <p:txBody>
          <a:bodyPr lIns="0" tIns="0" rIns="0" bIns="0" rtlCol="0" anchor="t">
            <a:spAutoFit/>
          </a:bodyPr>
          <a:lstStyle/>
          <a:p>
            <a:pPr algn="ctr">
              <a:lnSpc>
                <a:spcPts val="4759"/>
              </a:lnSpc>
              <a:spcBef>
                <a:spcPct val="0"/>
              </a:spcBef>
            </a:pPr>
            <a:r>
              <a:rPr lang="en-US" sz="3399">
                <a:solidFill>
                  <a:srgbClr val="D9D9D9"/>
                </a:solidFill>
                <a:latin typeface="ไอติม"/>
              </a:rPr>
              <a:t>Phỏng vấn các khách hàng tại quán</a:t>
            </a:r>
          </a:p>
        </p:txBody>
      </p:sp>
      <p:sp>
        <p:nvSpPr>
          <p:cNvPr id="26" name="TextBox 26"/>
          <p:cNvSpPr txBox="1"/>
          <p:nvPr/>
        </p:nvSpPr>
        <p:spPr>
          <a:xfrm>
            <a:off x="9789558" y="3849723"/>
            <a:ext cx="6717563" cy="7613015"/>
          </a:xfrm>
          <a:prstGeom prst="rect">
            <a:avLst/>
          </a:prstGeom>
        </p:spPr>
        <p:txBody>
          <a:bodyPr lIns="0" tIns="0" rIns="0" bIns="0" rtlCol="0" anchor="t">
            <a:spAutoFit/>
          </a:bodyPr>
          <a:lstStyle/>
          <a:p>
            <a:pPr algn="just">
              <a:lnSpc>
                <a:spcPts val="3010"/>
              </a:lnSpc>
            </a:pPr>
            <a:r>
              <a:rPr lang="en-US" sz="2150">
                <a:solidFill>
                  <a:srgbClr val="57CB78"/>
                </a:solidFill>
                <a:latin typeface="Josefin Sans Regular Bold"/>
              </a:rPr>
              <a:t>Anh/Chị nghĩ sao về mô hình tự phục vụ này?</a:t>
            </a:r>
          </a:p>
          <a:p>
            <a:pPr algn="just">
              <a:lnSpc>
                <a:spcPts val="3010"/>
              </a:lnSpc>
            </a:pPr>
            <a:r>
              <a:rPr lang="en-US" sz="2150">
                <a:solidFill>
                  <a:srgbClr val="FFFFFF"/>
                </a:solidFill>
                <a:latin typeface="Josefin Sans Regular"/>
              </a:rPr>
              <a:t>     - </a:t>
            </a:r>
            <a:r>
              <a:rPr lang="en-US" sz="2150">
                <a:solidFill>
                  <a:srgbClr val="ED945B"/>
                </a:solidFill>
                <a:latin typeface="Josefin Sans Regular"/>
              </a:rPr>
              <a:t>Người trả lời</a:t>
            </a:r>
            <a:r>
              <a:rPr lang="en-US" sz="2150">
                <a:solidFill>
                  <a:srgbClr val="FFFFFF"/>
                </a:solidFill>
                <a:latin typeface="Josefin Sans Regular"/>
              </a:rPr>
              <a:t>: Nguyễn Anh Minh, sinh viên năm 2, khoa kinh tế, đại học Tôn Đức Thắng: </a:t>
            </a:r>
          </a:p>
          <a:p>
            <a:pPr algn="just">
              <a:lnSpc>
                <a:spcPts val="3010"/>
              </a:lnSpc>
            </a:pPr>
            <a:r>
              <a:rPr lang="en-US" sz="2150">
                <a:solidFill>
                  <a:srgbClr val="FFFFFF"/>
                </a:solidFill>
                <a:latin typeface="Josefin Sans Regular"/>
              </a:rPr>
              <a:t>“Tôi khá không hài lòng với mô hình tự phục vụ này. Vì giá cả khá cao, nhiều lúc có những ly chưa được dọn đi từ khách trước, nhân viên chọn cách mặc kệ thay vì dọn cho khách”</a:t>
            </a:r>
          </a:p>
          <a:p>
            <a:pPr algn="just">
              <a:lnSpc>
                <a:spcPts val="3010"/>
              </a:lnSpc>
            </a:pPr>
            <a:endParaRPr lang="en-US" sz="2150">
              <a:solidFill>
                <a:srgbClr val="FFFFFF"/>
              </a:solidFill>
              <a:latin typeface="Josefin Sans Regular"/>
            </a:endParaRPr>
          </a:p>
          <a:p>
            <a:pPr algn="just">
              <a:lnSpc>
                <a:spcPts val="3010"/>
              </a:lnSpc>
            </a:pPr>
            <a:r>
              <a:rPr lang="en-US" sz="2150">
                <a:solidFill>
                  <a:srgbClr val="57CB78"/>
                </a:solidFill>
                <a:latin typeface="Josefin Sans Regular Bold"/>
              </a:rPr>
              <a:t>Anh/Chị đang không hài lòng với điều gì của Phúc Long tại Nha Trang?</a:t>
            </a:r>
          </a:p>
          <a:p>
            <a:pPr algn="just">
              <a:lnSpc>
                <a:spcPts val="3010"/>
              </a:lnSpc>
            </a:pPr>
            <a:r>
              <a:rPr lang="en-US" sz="2150">
                <a:solidFill>
                  <a:srgbClr val="57CB78"/>
                </a:solidFill>
                <a:latin typeface="Josefin Sans Regular Bold"/>
              </a:rPr>
              <a:t>   </a:t>
            </a:r>
            <a:r>
              <a:rPr lang="en-US" sz="2150">
                <a:solidFill>
                  <a:srgbClr val="FFFFFF"/>
                </a:solidFill>
                <a:latin typeface="Josefin Sans Regular Bold"/>
              </a:rPr>
              <a:t> - </a:t>
            </a:r>
            <a:r>
              <a:rPr lang="en-US" sz="2150">
                <a:solidFill>
                  <a:srgbClr val="ED945B"/>
                </a:solidFill>
                <a:latin typeface="Josefin Sans Regular"/>
              </a:rPr>
              <a:t>Người trả lời</a:t>
            </a:r>
            <a:r>
              <a:rPr lang="en-US" sz="2150">
                <a:solidFill>
                  <a:srgbClr val="FFFFFF"/>
                </a:solidFill>
                <a:latin typeface="Josefin Sans Regular"/>
              </a:rPr>
              <a:t>: Phạm Công An, sinh viên năm 3, khoa cơ khí đại học Nha Trang: </a:t>
            </a:r>
          </a:p>
          <a:p>
            <a:pPr algn="just">
              <a:lnSpc>
                <a:spcPts val="3010"/>
              </a:lnSpc>
            </a:pPr>
            <a:r>
              <a:rPr lang="en-US" sz="2150">
                <a:solidFill>
                  <a:srgbClr val="FFFFFF"/>
                </a:solidFill>
                <a:latin typeface="Josefin Sans Regular"/>
              </a:rPr>
              <a:t>“Nhiều khi cửa hàng thiếu những topping quan trọng nhất của ly nước, tình trạng này xảy ra khá nhiều lần, điều này ảnh hưởng rõ đến hương vị của sản phẩm”</a:t>
            </a:r>
          </a:p>
          <a:p>
            <a:pPr algn="just">
              <a:lnSpc>
                <a:spcPts val="3010"/>
              </a:lnSpc>
            </a:pPr>
            <a:endParaRPr lang="en-US" sz="2150">
              <a:solidFill>
                <a:srgbClr val="FFFFFF"/>
              </a:solidFill>
              <a:latin typeface="Josefin Sans Regular"/>
            </a:endParaRPr>
          </a:p>
          <a:p>
            <a:pPr algn="just">
              <a:lnSpc>
                <a:spcPts val="3010"/>
              </a:lnSpc>
            </a:pPr>
            <a:endParaRPr lang="en-US" sz="2150">
              <a:solidFill>
                <a:srgbClr val="FFFFFF"/>
              </a:solidFill>
              <a:latin typeface="Josefin Sans Regular"/>
            </a:endParaRPr>
          </a:p>
          <a:p>
            <a:pPr algn="just">
              <a:lnSpc>
                <a:spcPts val="3010"/>
              </a:lnSpc>
            </a:pPr>
            <a:endParaRPr lang="en-US" sz="2150">
              <a:solidFill>
                <a:srgbClr val="FFFFFF"/>
              </a:solidFill>
              <a:latin typeface="Josefin Sans Regular"/>
            </a:endParaRPr>
          </a:p>
          <a:p>
            <a:pPr algn="just">
              <a:lnSpc>
                <a:spcPts val="3010"/>
              </a:lnSpc>
            </a:pPr>
            <a:endParaRPr lang="en-US" sz="2150">
              <a:solidFill>
                <a:srgbClr val="FFFFFF"/>
              </a:solidFill>
              <a:latin typeface="Josefin Sans Regular"/>
            </a:endParaRPr>
          </a:p>
          <a:p>
            <a:pPr algn="just">
              <a:lnSpc>
                <a:spcPts val="3010"/>
              </a:lnSpc>
            </a:pPr>
            <a:endParaRPr lang="en-US" sz="2150">
              <a:solidFill>
                <a:srgbClr val="FFFFFF"/>
              </a:solidFill>
              <a:latin typeface="Josefin Sans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97685">
            <a:off x="15778404" y="-516467"/>
            <a:ext cx="4134082" cy="20520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1186">
            <a:off x="16275214" y="-319210"/>
            <a:ext cx="3901747" cy="1752239"/>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41970" y="907134"/>
            <a:ext cx="895857" cy="94391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28700" y="8343392"/>
            <a:ext cx="1077795" cy="372822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766445">
            <a:off x="16903024" y="8830365"/>
            <a:ext cx="360854" cy="39290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766445">
            <a:off x="17348960" y="8529264"/>
            <a:ext cx="180427" cy="196452"/>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2752094" y="1181621"/>
            <a:ext cx="1338847" cy="1338847"/>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2958126" y="1443505"/>
            <a:ext cx="900188" cy="815080"/>
          </a:xfrm>
          <a:prstGeom prst="rect">
            <a:avLst/>
          </a:prstGeom>
        </p:spPr>
      </p:pic>
      <p:grpSp>
        <p:nvGrpSpPr>
          <p:cNvPr id="10" name="Group 10"/>
          <p:cNvGrpSpPr/>
          <p:nvPr/>
        </p:nvGrpSpPr>
        <p:grpSpPr>
          <a:xfrm>
            <a:off x="6174469" y="2721547"/>
            <a:ext cx="5355979" cy="2855594"/>
            <a:chOff x="0" y="0"/>
            <a:chExt cx="10724415" cy="5717830"/>
          </a:xfrm>
        </p:grpSpPr>
        <p:sp>
          <p:nvSpPr>
            <p:cNvPr id="11" name="Freeform 11"/>
            <p:cNvSpPr/>
            <p:nvPr/>
          </p:nvSpPr>
          <p:spPr>
            <a:xfrm>
              <a:off x="10160" y="16510"/>
              <a:ext cx="10701555" cy="5689890"/>
            </a:xfrm>
            <a:custGeom>
              <a:avLst/>
              <a:gdLst/>
              <a:ahLst/>
              <a:cxnLst/>
              <a:rect l="l" t="t" r="r" b="b"/>
              <a:pathLst>
                <a:path w="10701555" h="5689890">
                  <a:moveTo>
                    <a:pt x="10701555" y="5689890"/>
                  </a:moveTo>
                  <a:lnTo>
                    <a:pt x="0" y="5682270"/>
                  </a:lnTo>
                  <a:lnTo>
                    <a:pt x="0" y="1986629"/>
                  </a:lnTo>
                  <a:lnTo>
                    <a:pt x="17780" y="19050"/>
                  </a:lnTo>
                  <a:lnTo>
                    <a:pt x="5334741" y="0"/>
                  </a:lnTo>
                  <a:lnTo>
                    <a:pt x="10682505" y="5080"/>
                  </a:lnTo>
                  <a:close/>
                </a:path>
              </a:pathLst>
            </a:custGeom>
            <a:solidFill>
              <a:srgbClr val="566E96"/>
            </a:solidFill>
          </p:spPr>
        </p:sp>
        <p:sp>
          <p:nvSpPr>
            <p:cNvPr id="12" name="Freeform 12"/>
            <p:cNvSpPr/>
            <p:nvPr/>
          </p:nvSpPr>
          <p:spPr>
            <a:xfrm>
              <a:off x="-3810" y="0"/>
              <a:ext cx="10730765" cy="5716560"/>
            </a:xfrm>
            <a:custGeom>
              <a:avLst/>
              <a:gdLst/>
              <a:ahLst/>
              <a:cxnLst/>
              <a:rect l="l" t="t" r="r" b="b"/>
              <a:pathLst>
                <a:path w="10730765" h="5716560">
                  <a:moveTo>
                    <a:pt x="10696475" y="21590"/>
                  </a:moveTo>
                  <a:cubicBezTo>
                    <a:pt x="10697745" y="34290"/>
                    <a:pt x="10697745" y="44450"/>
                    <a:pt x="10699015" y="54610"/>
                  </a:cubicBezTo>
                  <a:cubicBezTo>
                    <a:pt x="10701555" y="150843"/>
                    <a:pt x="10702825" y="276119"/>
                    <a:pt x="10705365" y="396921"/>
                  </a:cubicBezTo>
                  <a:cubicBezTo>
                    <a:pt x="10705365" y="571413"/>
                    <a:pt x="10718065" y="4012030"/>
                    <a:pt x="10724415" y="4186522"/>
                  </a:cubicBezTo>
                  <a:cubicBezTo>
                    <a:pt x="10730765" y="4450497"/>
                    <a:pt x="10726955" y="4718945"/>
                    <a:pt x="10726955" y="4982919"/>
                  </a:cubicBezTo>
                  <a:cubicBezTo>
                    <a:pt x="10726955" y="5215575"/>
                    <a:pt x="10728225" y="5430334"/>
                    <a:pt x="10729495" y="5655600"/>
                  </a:cubicBezTo>
                  <a:cubicBezTo>
                    <a:pt x="10729495" y="5677190"/>
                    <a:pt x="10729495" y="5691160"/>
                    <a:pt x="10729495" y="5715290"/>
                  </a:cubicBezTo>
                  <a:cubicBezTo>
                    <a:pt x="10706635" y="5715290"/>
                    <a:pt x="10686315" y="5716560"/>
                    <a:pt x="10636750" y="5715290"/>
                  </a:cubicBezTo>
                  <a:cubicBezTo>
                    <a:pt x="10089422" y="5710210"/>
                    <a:pt x="9533672" y="5716560"/>
                    <a:pt x="8986343" y="5711480"/>
                  </a:cubicBezTo>
                  <a:cubicBezTo>
                    <a:pt x="8657945" y="5707669"/>
                    <a:pt x="8337969" y="5710210"/>
                    <a:pt x="8009571" y="5707669"/>
                  </a:cubicBezTo>
                  <a:cubicBezTo>
                    <a:pt x="7858003" y="5706400"/>
                    <a:pt x="7706435" y="5705130"/>
                    <a:pt x="7554867" y="5703860"/>
                  </a:cubicBezTo>
                  <a:cubicBezTo>
                    <a:pt x="7462242" y="5703860"/>
                    <a:pt x="7378038" y="5705130"/>
                    <a:pt x="7285413" y="5705130"/>
                  </a:cubicBezTo>
                  <a:cubicBezTo>
                    <a:pt x="7049640" y="5703860"/>
                    <a:pt x="6401266" y="5705130"/>
                    <a:pt x="6165494" y="5703860"/>
                  </a:cubicBezTo>
                  <a:cubicBezTo>
                    <a:pt x="5997085" y="5702590"/>
                    <a:pt x="2628907" y="5711480"/>
                    <a:pt x="2460498" y="5710210"/>
                  </a:cubicBezTo>
                  <a:cubicBezTo>
                    <a:pt x="2418395" y="5710210"/>
                    <a:pt x="2367873" y="5711480"/>
                    <a:pt x="2325771" y="5711480"/>
                  </a:cubicBezTo>
                  <a:cubicBezTo>
                    <a:pt x="2224725" y="5711480"/>
                    <a:pt x="2132100" y="5712750"/>
                    <a:pt x="2031055" y="5712750"/>
                  </a:cubicBezTo>
                  <a:cubicBezTo>
                    <a:pt x="1778442" y="5712750"/>
                    <a:pt x="1534249" y="5711480"/>
                    <a:pt x="1281635" y="5710210"/>
                  </a:cubicBezTo>
                  <a:cubicBezTo>
                    <a:pt x="1130067" y="5708940"/>
                    <a:pt x="978499" y="5707669"/>
                    <a:pt x="835352" y="5706400"/>
                  </a:cubicBezTo>
                  <a:cubicBezTo>
                    <a:pt x="565897" y="5705130"/>
                    <a:pt x="296443" y="5703860"/>
                    <a:pt x="48260" y="5703860"/>
                  </a:cubicBezTo>
                  <a:cubicBezTo>
                    <a:pt x="38100" y="5703860"/>
                    <a:pt x="29210" y="5703860"/>
                    <a:pt x="19050" y="5702590"/>
                  </a:cubicBezTo>
                  <a:cubicBezTo>
                    <a:pt x="10160" y="5701319"/>
                    <a:pt x="5080" y="5694969"/>
                    <a:pt x="7620" y="5686080"/>
                  </a:cubicBezTo>
                  <a:cubicBezTo>
                    <a:pt x="16510" y="5654041"/>
                    <a:pt x="12700" y="5542188"/>
                    <a:pt x="11430" y="5425860"/>
                  </a:cubicBezTo>
                  <a:cubicBezTo>
                    <a:pt x="10160" y="5188730"/>
                    <a:pt x="6350" y="4956075"/>
                    <a:pt x="7620" y="4718945"/>
                  </a:cubicBezTo>
                  <a:cubicBezTo>
                    <a:pt x="5080" y="4423652"/>
                    <a:pt x="0" y="768275"/>
                    <a:pt x="7620" y="468507"/>
                  </a:cubicBezTo>
                  <a:cubicBezTo>
                    <a:pt x="8890" y="410343"/>
                    <a:pt x="7620" y="347705"/>
                    <a:pt x="8890" y="289541"/>
                  </a:cubicBezTo>
                  <a:cubicBezTo>
                    <a:pt x="10160" y="195585"/>
                    <a:pt x="12700" y="92679"/>
                    <a:pt x="13970" y="44450"/>
                  </a:cubicBezTo>
                  <a:cubicBezTo>
                    <a:pt x="13970" y="41910"/>
                    <a:pt x="15240" y="39370"/>
                    <a:pt x="16510" y="38100"/>
                  </a:cubicBezTo>
                  <a:cubicBezTo>
                    <a:pt x="38100" y="35560"/>
                    <a:pt x="85932" y="30480"/>
                    <a:pt x="220659" y="29210"/>
                  </a:cubicBezTo>
                  <a:cubicBezTo>
                    <a:pt x="448011" y="25400"/>
                    <a:pt x="675363" y="22860"/>
                    <a:pt x="911136" y="20320"/>
                  </a:cubicBezTo>
                  <a:cubicBezTo>
                    <a:pt x="1071124" y="17780"/>
                    <a:pt x="1231113" y="16510"/>
                    <a:pt x="1382681" y="13970"/>
                  </a:cubicBezTo>
                  <a:cubicBezTo>
                    <a:pt x="1534249" y="11430"/>
                    <a:pt x="1694237" y="8890"/>
                    <a:pt x="1845805" y="8890"/>
                  </a:cubicBezTo>
                  <a:cubicBezTo>
                    <a:pt x="2014214" y="7620"/>
                    <a:pt x="2182623" y="10160"/>
                    <a:pt x="2351032" y="8890"/>
                  </a:cubicBezTo>
                  <a:cubicBezTo>
                    <a:pt x="2561543" y="8890"/>
                    <a:pt x="6376005" y="6350"/>
                    <a:pt x="6586516" y="5080"/>
                  </a:cubicBezTo>
                  <a:cubicBezTo>
                    <a:pt x="6788607" y="3810"/>
                    <a:pt x="6990697" y="2540"/>
                    <a:pt x="7201209" y="2540"/>
                  </a:cubicBezTo>
                  <a:cubicBezTo>
                    <a:pt x="7546447" y="1270"/>
                    <a:pt x="7883265" y="0"/>
                    <a:pt x="8228503" y="0"/>
                  </a:cubicBezTo>
                  <a:cubicBezTo>
                    <a:pt x="8371650" y="0"/>
                    <a:pt x="8523219" y="2540"/>
                    <a:pt x="8666366" y="2540"/>
                  </a:cubicBezTo>
                  <a:cubicBezTo>
                    <a:pt x="9062127" y="3810"/>
                    <a:pt x="9466308" y="5080"/>
                    <a:pt x="9862070" y="7620"/>
                  </a:cubicBezTo>
                  <a:cubicBezTo>
                    <a:pt x="10072581" y="8890"/>
                    <a:pt x="10283092" y="12700"/>
                    <a:pt x="10493603" y="16510"/>
                  </a:cubicBezTo>
                  <a:cubicBezTo>
                    <a:pt x="10544126" y="16510"/>
                    <a:pt x="10594648" y="16510"/>
                    <a:pt x="10636750" y="16510"/>
                  </a:cubicBezTo>
                  <a:cubicBezTo>
                    <a:pt x="10677425" y="17780"/>
                    <a:pt x="10686315" y="20320"/>
                    <a:pt x="10696475" y="21590"/>
                  </a:cubicBezTo>
                  <a:close/>
                  <a:moveTo>
                    <a:pt x="10706635" y="5698780"/>
                  </a:moveTo>
                  <a:cubicBezTo>
                    <a:pt x="10707905" y="5682269"/>
                    <a:pt x="10709175" y="5669569"/>
                    <a:pt x="10709175" y="5656869"/>
                  </a:cubicBezTo>
                  <a:cubicBezTo>
                    <a:pt x="10707905" y="5407964"/>
                    <a:pt x="10706635" y="5170834"/>
                    <a:pt x="10706635" y="4915808"/>
                  </a:cubicBezTo>
                  <a:cubicBezTo>
                    <a:pt x="10706635" y="4799480"/>
                    <a:pt x="10709175" y="4683152"/>
                    <a:pt x="10707905" y="4566824"/>
                  </a:cubicBezTo>
                  <a:cubicBezTo>
                    <a:pt x="10707905" y="4459445"/>
                    <a:pt x="10706635" y="4347591"/>
                    <a:pt x="10705365" y="4240212"/>
                  </a:cubicBezTo>
                  <a:cubicBezTo>
                    <a:pt x="10700285" y="4074668"/>
                    <a:pt x="10688855" y="647473"/>
                    <a:pt x="10688855" y="481930"/>
                  </a:cubicBezTo>
                  <a:cubicBezTo>
                    <a:pt x="10686315" y="343231"/>
                    <a:pt x="10683775" y="200059"/>
                    <a:pt x="10681235" y="63500"/>
                  </a:cubicBezTo>
                  <a:cubicBezTo>
                    <a:pt x="10679965" y="44450"/>
                    <a:pt x="10678695" y="43180"/>
                    <a:pt x="10611490" y="41910"/>
                  </a:cubicBezTo>
                  <a:cubicBezTo>
                    <a:pt x="10586228" y="41910"/>
                    <a:pt x="10569387" y="41910"/>
                    <a:pt x="10544126" y="40640"/>
                  </a:cubicBezTo>
                  <a:cubicBezTo>
                    <a:pt x="10333614" y="36830"/>
                    <a:pt x="10114683" y="31750"/>
                    <a:pt x="9904172" y="30480"/>
                  </a:cubicBezTo>
                  <a:cubicBezTo>
                    <a:pt x="9390525" y="26670"/>
                    <a:pt x="8868457" y="25400"/>
                    <a:pt x="8354810" y="22860"/>
                  </a:cubicBezTo>
                  <a:cubicBezTo>
                    <a:pt x="8279026" y="22860"/>
                    <a:pt x="8194822" y="22860"/>
                    <a:pt x="8119037" y="22860"/>
                  </a:cubicBezTo>
                  <a:cubicBezTo>
                    <a:pt x="7992731" y="22860"/>
                    <a:pt x="7866424" y="22860"/>
                    <a:pt x="7748538" y="22860"/>
                  </a:cubicBezTo>
                  <a:cubicBezTo>
                    <a:pt x="7479084" y="22860"/>
                    <a:pt x="7209629" y="22860"/>
                    <a:pt x="6948595" y="24130"/>
                  </a:cubicBezTo>
                  <a:cubicBezTo>
                    <a:pt x="6721243" y="25400"/>
                    <a:pt x="2889940" y="29210"/>
                    <a:pt x="2662589" y="29210"/>
                  </a:cubicBezTo>
                  <a:cubicBezTo>
                    <a:pt x="2292089" y="29210"/>
                    <a:pt x="1921589" y="26670"/>
                    <a:pt x="1551090" y="33020"/>
                  </a:cubicBezTo>
                  <a:cubicBezTo>
                    <a:pt x="1357419" y="36830"/>
                    <a:pt x="1172170" y="36830"/>
                    <a:pt x="986920" y="38100"/>
                  </a:cubicBezTo>
                  <a:cubicBezTo>
                    <a:pt x="666943" y="41910"/>
                    <a:pt x="346966" y="45720"/>
                    <a:pt x="49530" y="50800"/>
                  </a:cubicBezTo>
                  <a:cubicBezTo>
                    <a:pt x="36830" y="50800"/>
                    <a:pt x="34290" y="53340"/>
                    <a:pt x="33020" y="79257"/>
                  </a:cubicBezTo>
                  <a:cubicBezTo>
                    <a:pt x="31750" y="159791"/>
                    <a:pt x="31750" y="240326"/>
                    <a:pt x="30480" y="320861"/>
                  </a:cubicBezTo>
                  <a:cubicBezTo>
                    <a:pt x="29210" y="455085"/>
                    <a:pt x="26670" y="584835"/>
                    <a:pt x="25400" y="719060"/>
                  </a:cubicBezTo>
                  <a:cubicBezTo>
                    <a:pt x="20320" y="862232"/>
                    <a:pt x="26670" y="4361014"/>
                    <a:pt x="29210" y="4504186"/>
                  </a:cubicBezTo>
                  <a:cubicBezTo>
                    <a:pt x="29210" y="4656307"/>
                    <a:pt x="29210" y="4812902"/>
                    <a:pt x="30480" y="4965023"/>
                  </a:cubicBezTo>
                  <a:cubicBezTo>
                    <a:pt x="30480" y="5076877"/>
                    <a:pt x="33020" y="5188731"/>
                    <a:pt x="33020" y="5300584"/>
                  </a:cubicBezTo>
                  <a:cubicBezTo>
                    <a:pt x="33020" y="5421386"/>
                    <a:pt x="33020" y="5542188"/>
                    <a:pt x="31750" y="5656869"/>
                  </a:cubicBezTo>
                  <a:cubicBezTo>
                    <a:pt x="31750" y="5660680"/>
                    <a:pt x="31750" y="5663219"/>
                    <a:pt x="31750" y="5667030"/>
                  </a:cubicBezTo>
                  <a:cubicBezTo>
                    <a:pt x="31750" y="5677190"/>
                    <a:pt x="35560" y="5681000"/>
                    <a:pt x="44450" y="5681000"/>
                  </a:cubicBezTo>
                  <a:cubicBezTo>
                    <a:pt x="102773" y="5681000"/>
                    <a:pt x="220659" y="5682269"/>
                    <a:pt x="330125" y="5682269"/>
                  </a:cubicBezTo>
                  <a:cubicBezTo>
                    <a:pt x="490113" y="5682269"/>
                    <a:pt x="658522" y="5679730"/>
                    <a:pt x="818511" y="5682269"/>
                  </a:cubicBezTo>
                  <a:cubicBezTo>
                    <a:pt x="1079545" y="5686080"/>
                    <a:pt x="1340579" y="5688619"/>
                    <a:pt x="1601612" y="5687350"/>
                  </a:cubicBezTo>
                  <a:cubicBezTo>
                    <a:pt x="1770021" y="5686080"/>
                    <a:pt x="1930010" y="5688619"/>
                    <a:pt x="2098419" y="5688619"/>
                  </a:cubicBezTo>
                  <a:cubicBezTo>
                    <a:pt x="2342612" y="5688619"/>
                    <a:pt x="2586804" y="5687350"/>
                    <a:pt x="2830997" y="5688619"/>
                  </a:cubicBezTo>
                  <a:cubicBezTo>
                    <a:pt x="3193077" y="5689890"/>
                    <a:pt x="7167527" y="5679730"/>
                    <a:pt x="7538027" y="5682269"/>
                  </a:cubicBezTo>
                  <a:cubicBezTo>
                    <a:pt x="7698015" y="5683540"/>
                    <a:pt x="7858003" y="5684810"/>
                    <a:pt x="8009572" y="5684810"/>
                  </a:cubicBezTo>
                  <a:cubicBezTo>
                    <a:pt x="8287446" y="5687350"/>
                    <a:pt x="8556900" y="5683540"/>
                    <a:pt x="8834775" y="5687350"/>
                  </a:cubicBezTo>
                  <a:cubicBezTo>
                    <a:pt x="9062127" y="5689890"/>
                    <a:pt x="9289479" y="5689890"/>
                    <a:pt x="9516832" y="5692430"/>
                  </a:cubicBezTo>
                  <a:cubicBezTo>
                    <a:pt x="9853649" y="5696240"/>
                    <a:pt x="10190467" y="5698780"/>
                    <a:pt x="10527285" y="5700050"/>
                  </a:cubicBezTo>
                  <a:cubicBezTo>
                    <a:pt x="10653592" y="5700050"/>
                    <a:pt x="10686315" y="5698780"/>
                    <a:pt x="10706635" y="5698780"/>
                  </a:cubicBezTo>
                  <a:close/>
                </a:path>
              </a:pathLst>
            </a:custGeom>
            <a:solidFill>
              <a:srgbClr val="566E96"/>
            </a:solidFill>
          </p:spPr>
        </p:sp>
      </p:grpSp>
      <p:grpSp>
        <p:nvGrpSpPr>
          <p:cNvPr id="13" name="Group 13"/>
          <p:cNvGrpSpPr/>
          <p:nvPr/>
        </p:nvGrpSpPr>
        <p:grpSpPr>
          <a:xfrm rot="5400000">
            <a:off x="8521764" y="23957"/>
            <a:ext cx="650869" cy="5366498"/>
            <a:chOff x="0" y="0"/>
            <a:chExt cx="1178330" cy="9715477"/>
          </a:xfrm>
        </p:grpSpPr>
        <p:sp>
          <p:nvSpPr>
            <p:cNvPr id="14" name="Freeform 14"/>
            <p:cNvSpPr/>
            <p:nvPr/>
          </p:nvSpPr>
          <p:spPr>
            <a:xfrm>
              <a:off x="-3810" y="1270"/>
              <a:ext cx="1183410" cy="9714207"/>
            </a:xfrm>
            <a:custGeom>
              <a:avLst/>
              <a:gdLst/>
              <a:ahLst/>
              <a:cxnLst/>
              <a:rect l="l" t="t" r="r" b="b"/>
              <a:pathLst>
                <a:path w="1183410" h="9714207">
                  <a:moveTo>
                    <a:pt x="1179600" y="8469873"/>
                  </a:moveTo>
                  <a:cubicBezTo>
                    <a:pt x="1179600" y="8017122"/>
                    <a:pt x="1183410" y="7556697"/>
                    <a:pt x="1177060" y="7103947"/>
                  </a:cubicBezTo>
                  <a:cubicBezTo>
                    <a:pt x="1169440" y="6804670"/>
                    <a:pt x="1158010" y="903563"/>
                    <a:pt x="1158010" y="604287"/>
                  </a:cubicBezTo>
                  <a:cubicBezTo>
                    <a:pt x="1155470" y="397096"/>
                    <a:pt x="1154200" y="182231"/>
                    <a:pt x="1151660" y="54610"/>
                  </a:cubicBezTo>
                  <a:cubicBezTo>
                    <a:pt x="1151660" y="44450"/>
                    <a:pt x="1150390" y="34290"/>
                    <a:pt x="1149120" y="21590"/>
                  </a:cubicBezTo>
                  <a:cubicBezTo>
                    <a:pt x="1138960" y="19050"/>
                    <a:pt x="1130070" y="17780"/>
                    <a:pt x="1119910" y="16510"/>
                  </a:cubicBezTo>
                  <a:cubicBezTo>
                    <a:pt x="1114119" y="15240"/>
                    <a:pt x="1109031" y="16510"/>
                    <a:pt x="1104792" y="16510"/>
                  </a:cubicBezTo>
                  <a:cubicBezTo>
                    <a:pt x="1083594" y="13970"/>
                    <a:pt x="1062397" y="8890"/>
                    <a:pt x="1041200" y="7620"/>
                  </a:cubicBezTo>
                  <a:cubicBezTo>
                    <a:pt x="1001349" y="5080"/>
                    <a:pt x="960650" y="3810"/>
                    <a:pt x="920799" y="2540"/>
                  </a:cubicBezTo>
                  <a:cubicBezTo>
                    <a:pt x="906385" y="2540"/>
                    <a:pt x="891123" y="0"/>
                    <a:pt x="876709" y="0"/>
                  </a:cubicBezTo>
                  <a:cubicBezTo>
                    <a:pt x="841945" y="0"/>
                    <a:pt x="808029" y="1270"/>
                    <a:pt x="773266" y="1270"/>
                  </a:cubicBezTo>
                  <a:cubicBezTo>
                    <a:pt x="752916" y="1270"/>
                    <a:pt x="732567" y="3810"/>
                    <a:pt x="711369" y="3810"/>
                  </a:cubicBezTo>
                  <a:cubicBezTo>
                    <a:pt x="690172" y="5080"/>
                    <a:pt x="306076" y="7620"/>
                    <a:pt x="284879" y="7620"/>
                  </a:cubicBezTo>
                  <a:cubicBezTo>
                    <a:pt x="267921" y="7620"/>
                    <a:pt x="250963" y="6350"/>
                    <a:pt x="234006" y="7620"/>
                  </a:cubicBezTo>
                  <a:cubicBezTo>
                    <a:pt x="218743" y="8890"/>
                    <a:pt x="202634" y="11430"/>
                    <a:pt x="187371" y="12700"/>
                  </a:cubicBezTo>
                  <a:cubicBezTo>
                    <a:pt x="171261" y="15240"/>
                    <a:pt x="155152" y="16510"/>
                    <a:pt x="139889" y="19050"/>
                  </a:cubicBezTo>
                  <a:cubicBezTo>
                    <a:pt x="116996" y="21590"/>
                    <a:pt x="93255" y="24130"/>
                    <a:pt x="70362" y="27940"/>
                  </a:cubicBezTo>
                  <a:cubicBezTo>
                    <a:pt x="56796" y="30480"/>
                    <a:pt x="38100" y="34290"/>
                    <a:pt x="16510" y="36830"/>
                  </a:cubicBezTo>
                  <a:cubicBezTo>
                    <a:pt x="16510" y="38100"/>
                    <a:pt x="13970" y="40640"/>
                    <a:pt x="13970" y="43180"/>
                  </a:cubicBezTo>
                  <a:cubicBezTo>
                    <a:pt x="12700" y="74799"/>
                    <a:pt x="10160" y="251295"/>
                    <a:pt x="8890" y="420117"/>
                  </a:cubicBezTo>
                  <a:cubicBezTo>
                    <a:pt x="7620" y="519876"/>
                    <a:pt x="8890" y="627308"/>
                    <a:pt x="7620" y="727067"/>
                  </a:cubicBezTo>
                  <a:cubicBezTo>
                    <a:pt x="0" y="1233534"/>
                    <a:pt x="5080" y="7502981"/>
                    <a:pt x="7620" y="8017122"/>
                  </a:cubicBezTo>
                  <a:cubicBezTo>
                    <a:pt x="6350" y="8423830"/>
                    <a:pt x="11430" y="8822865"/>
                    <a:pt x="11430" y="9229574"/>
                  </a:cubicBezTo>
                  <a:cubicBezTo>
                    <a:pt x="11430" y="9421417"/>
                    <a:pt x="15240" y="9620934"/>
                    <a:pt x="7620" y="9683727"/>
                  </a:cubicBezTo>
                  <a:cubicBezTo>
                    <a:pt x="5080" y="9692617"/>
                    <a:pt x="10160" y="9698967"/>
                    <a:pt x="19050" y="9700237"/>
                  </a:cubicBezTo>
                  <a:cubicBezTo>
                    <a:pt x="29210" y="9701507"/>
                    <a:pt x="38100" y="9701507"/>
                    <a:pt x="48260" y="9701507"/>
                  </a:cubicBezTo>
                  <a:cubicBezTo>
                    <a:pt x="77145" y="9702777"/>
                    <a:pt x="104278" y="9702777"/>
                    <a:pt x="132258" y="9704047"/>
                  </a:cubicBezTo>
                  <a:cubicBezTo>
                    <a:pt x="147520" y="9705317"/>
                    <a:pt x="162783" y="9706587"/>
                    <a:pt x="177197" y="9707857"/>
                  </a:cubicBezTo>
                  <a:cubicBezTo>
                    <a:pt x="202634" y="9709127"/>
                    <a:pt x="227222" y="9709127"/>
                    <a:pt x="252659" y="9710397"/>
                  </a:cubicBezTo>
                  <a:cubicBezTo>
                    <a:pt x="262834" y="9710397"/>
                    <a:pt x="272161" y="9710397"/>
                    <a:pt x="282335" y="9709127"/>
                  </a:cubicBezTo>
                  <a:cubicBezTo>
                    <a:pt x="286575" y="9709127"/>
                    <a:pt x="291662" y="9707857"/>
                    <a:pt x="295902" y="9707857"/>
                  </a:cubicBezTo>
                  <a:cubicBezTo>
                    <a:pt x="312860" y="9709127"/>
                    <a:pt x="652017" y="9700237"/>
                    <a:pt x="668975" y="9701507"/>
                  </a:cubicBezTo>
                  <a:cubicBezTo>
                    <a:pt x="692716" y="9702777"/>
                    <a:pt x="758003" y="9702777"/>
                    <a:pt x="781745" y="9702777"/>
                  </a:cubicBezTo>
                  <a:cubicBezTo>
                    <a:pt x="791071" y="9702777"/>
                    <a:pt x="799550" y="9701507"/>
                    <a:pt x="808877" y="9701507"/>
                  </a:cubicBezTo>
                  <a:cubicBezTo>
                    <a:pt x="824139" y="9702777"/>
                    <a:pt x="839401" y="9704047"/>
                    <a:pt x="854663" y="9705317"/>
                  </a:cubicBezTo>
                  <a:cubicBezTo>
                    <a:pt x="887731" y="9707857"/>
                    <a:pt x="919951" y="9705317"/>
                    <a:pt x="953019" y="9709127"/>
                  </a:cubicBezTo>
                  <a:cubicBezTo>
                    <a:pt x="1008132" y="9714207"/>
                    <a:pt x="1064093" y="9707857"/>
                    <a:pt x="1119910" y="9712937"/>
                  </a:cubicBezTo>
                  <a:cubicBezTo>
                    <a:pt x="1140230" y="9714207"/>
                    <a:pt x="1160550" y="9712937"/>
                    <a:pt x="1183410" y="9712937"/>
                  </a:cubicBezTo>
                  <a:cubicBezTo>
                    <a:pt x="1183410" y="9688807"/>
                    <a:pt x="1183410" y="9676107"/>
                    <a:pt x="1183410" y="9628608"/>
                  </a:cubicBezTo>
                  <a:cubicBezTo>
                    <a:pt x="1182140" y="9237247"/>
                    <a:pt x="1179600" y="8868908"/>
                    <a:pt x="1179600" y="8469873"/>
                  </a:cubicBezTo>
                  <a:close/>
                </a:path>
              </a:pathLst>
            </a:custGeom>
            <a:solidFill>
              <a:srgbClr val="E95729"/>
            </a:solidFill>
          </p:spPr>
        </p:sp>
      </p:grpSp>
      <p:grpSp>
        <p:nvGrpSpPr>
          <p:cNvPr id="15" name="Group 15"/>
          <p:cNvGrpSpPr/>
          <p:nvPr/>
        </p:nvGrpSpPr>
        <p:grpSpPr>
          <a:xfrm>
            <a:off x="6387355" y="3196400"/>
            <a:ext cx="596635" cy="598095"/>
            <a:chOff x="0" y="0"/>
            <a:chExt cx="157139" cy="157523"/>
          </a:xfrm>
        </p:grpSpPr>
        <p:sp>
          <p:nvSpPr>
            <p:cNvPr id="16" name="Freeform 16"/>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18" name="Picture 18"/>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6387355" y="3032641"/>
            <a:ext cx="809522" cy="704610"/>
          </a:xfrm>
          <a:prstGeom prst="rect">
            <a:avLst/>
          </a:prstGeom>
        </p:spPr>
      </p:pic>
      <p:sp>
        <p:nvSpPr>
          <p:cNvPr id="19" name="TextBox 19"/>
          <p:cNvSpPr txBox="1"/>
          <p:nvPr/>
        </p:nvSpPr>
        <p:spPr>
          <a:xfrm>
            <a:off x="4246499" y="1303127"/>
            <a:ext cx="5832277" cy="829410"/>
          </a:xfrm>
          <a:prstGeom prst="rect">
            <a:avLst/>
          </a:prstGeom>
        </p:spPr>
        <p:txBody>
          <a:bodyPr lIns="0" tIns="0" rIns="0" bIns="0" rtlCol="0" anchor="t">
            <a:spAutoFit/>
          </a:bodyPr>
          <a:lstStyle/>
          <a:p>
            <a:pPr algn="ctr">
              <a:lnSpc>
                <a:spcPts val="6784"/>
              </a:lnSpc>
            </a:pPr>
            <a:r>
              <a:rPr lang="en-US" sz="4846" u="sng">
                <a:solidFill>
                  <a:srgbClr val="57CB78"/>
                </a:solidFill>
                <a:latin typeface="Josefin Sans Regular Bold"/>
              </a:rPr>
              <a:t>MÔ TẢ NGHIỆP VỤ</a:t>
            </a:r>
          </a:p>
        </p:txBody>
      </p:sp>
      <p:sp>
        <p:nvSpPr>
          <p:cNvPr id="20" name="TextBox 20"/>
          <p:cNvSpPr txBox="1"/>
          <p:nvPr/>
        </p:nvSpPr>
        <p:spPr>
          <a:xfrm>
            <a:off x="7843872" y="2455354"/>
            <a:ext cx="2017172" cy="454495"/>
          </a:xfrm>
          <a:prstGeom prst="rect">
            <a:avLst/>
          </a:prstGeom>
        </p:spPr>
        <p:txBody>
          <a:bodyPr lIns="0" tIns="0" rIns="0" bIns="0" rtlCol="0" anchor="t">
            <a:spAutoFit/>
          </a:bodyPr>
          <a:lstStyle/>
          <a:p>
            <a:pPr algn="ctr">
              <a:lnSpc>
                <a:spcPts val="3824"/>
              </a:lnSpc>
            </a:pPr>
            <a:r>
              <a:rPr lang="en-US" sz="2731" u="sng">
                <a:solidFill>
                  <a:srgbClr val="EFE6DD"/>
                </a:solidFill>
                <a:latin typeface="Sigmar One"/>
              </a:rPr>
              <a:t>QUẢN LÝ</a:t>
            </a:r>
          </a:p>
        </p:txBody>
      </p:sp>
      <p:sp>
        <p:nvSpPr>
          <p:cNvPr id="21" name="TextBox 21"/>
          <p:cNvSpPr txBox="1"/>
          <p:nvPr/>
        </p:nvSpPr>
        <p:spPr>
          <a:xfrm>
            <a:off x="7211616" y="3285037"/>
            <a:ext cx="3864769"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Quản lý thông tin khách hàng</a:t>
            </a:r>
          </a:p>
        </p:txBody>
      </p:sp>
      <p:grpSp>
        <p:nvGrpSpPr>
          <p:cNvPr id="22" name="Group 22"/>
          <p:cNvGrpSpPr/>
          <p:nvPr/>
        </p:nvGrpSpPr>
        <p:grpSpPr>
          <a:xfrm>
            <a:off x="6387355" y="3901010"/>
            <a:ext cx="596635" cy="598095"/>
            <a:chOff x="0" y="0"/>
            <a:chExt cx="157139" cy="157523"/>
          </a:xfrm>
        </p:grpSpPr>
        <p:sp>
          <p:nvSpPr>
            <p:cNvPr id="23" name="Freeform 23"/>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25" name="Picture 2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6387355" y="3737251"/>
            <a:ext cx="809522" cy="704610"/>
          </a:xfrm>
          <a:prstGeom prst="rect">
            <a:avLst/>
          </a:prstGeom>
        </p:spPr>
      </p:pic>
      <p:sp>
        <p:nvSpPr>
          <p:cNvPr id="26" name="TextBox 26"/>
          <p:cNvSpPr txBox="1"/>
          <p:nvPr/>
        </p:nvSpPr>
        <p:spPr>
          <a:xfrm>
            <a:off x="7261994" y="3989647"/>
            <a:ext cx="3764012"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Quản lý nhân viên, sản phẩm</a:t>
            </a:r>
          </a:p>
        </p:txBody>
      </p:sp>
      <p:grpSp>
        <p:nvGrpSpPr>
          <p:cNvPr id="27" name="Group 27"/>
          <p:cNvGrpSpPr/>
          <p:nvPr/>
        </p:nvGrpSpPr>
        <p:grpSpPr>
          <a:xfrm>
            <a:off x="6387355" y="4605620"/>
            <a:ext cx="596635" cy="598095"/>
            <a:chOff x="0" y="0"/>
            <a:chExt cx="157139" cy="157523"/>
          </a:xfrm>
        </p:grpSpPr>
        <p:sp>
          <p:nvSpPr>
            <p:cNvPr id="28" name="Freeform 28"/>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30" name="Picture 3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6387355" y="4441861"/>
            <a:ext cx="809522" cy="704610"/>
          </a:xfrm>
          <a:prstGeom prst="rect">
            <a:avLst/>
          </a:prstGeom>
        </p:spPr>
      </p:pic>
      <p:sp>
        <p:nvSpPr>
          <p:cNvPr id="31" name="TextBox 31"/>
          <p:cNvSpPr txBox="1"/>
          <p:nvPr/>
        </p:nvSpPr>
        <p:spPr>
          <a:xfrm>
            <a:off x="7261994" y="4686694"/>
            <a:ext cx="2487216"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Thống kê đơn hàng</a:t>
            </a:r>
          </a:p>
        </p:txBody>
      </p:sp>
      <p:grpSp>
        <p:nvGrpSpPr>
          <p:cNvPr id="32" name="Group 32"/>
          <p:cNvGrpSpPr/>
          <p:nvPr/>
        </p:nvGrpSpPr>
        <p:grpSpPr>
          <a:xfrm>
            <a:off x="1436137" y="6726541"/>
            <a:ext cx="5355979" cy="2855594"/>
            <a:chOff x="0" y="0"/>
            <a:chExt cx="10724415" cy="5717830"/>
          </a:xfrm>
        </p:grpSpPr>
        <p:sp>
          <p:nvSpPr>
            <p:cNvPr id="33" name="Freeform 33"/>
            <p:cNvSpPr/>
            <p:nvPr/>
          </p:nvSpPr>
          <p:spPr>
            <a:xfrm>
              <a:off x="10160" y="16510"/>
              <a:ext cx="10701555" cy="5689890"/>
            </a:xfrm>
            <a:custGeom>
              <a:avLst/>
              <a:gdLst/>
              <a:ahLst/>
              <a:cxnLst/>
              <a:rect l="l" t="t" r="r" b="b"/>
              <a:pathLst>
                <a:path w="10701555" h="5689890">
                  <a:moveTo>
                    <a:pt x="10701555" y="5689890"/>
                  </a:moveTo>
                  <a:lnTo>
                    <a:pt x="0" y="5682270"/>
                  </a:lnTo>
                  <a:lnTo>
                    <a:pt x="0" y="1986629"/>
                  </a:lnTo>
                  <a:lnTo>
                    <a:pt x="17780" y="19050"/>
                  </a:lnTo>
                  <a:lnTo>
                    <a:pt x="5334741" y="0"/>
                  </a:lnTo>
                  <a:lnTo>
                    <a:pt x="10682505" y="5080"/>
                  </a:lnTo>
                  <a:close/>
                </a:path>
              </a:pathLst>
            </a:custGeom>
            <a:solidFill>
              <a:srgbClr val="566E96"/>
            </a:solidFill>
          </p:spPr>
        </p:sp>
        <p:sp>
          <p:nvSpPr>
            <p:cNvPr id="34" name="Freeform 34"/>
            <p:cNvSpPr/>
            <p:nvPr/>
          </p:nvSpPr>
          <p:spPr>
            <a:xfrm>
              <a:off x="-3810" y="0"/>
              <a:ext cx="10730765" cy="5716560"/>
            </a:xfrm>
            <a:custGeom>
              <a:avLst/>
              <a:gdLst/>
              <a:ahLst/>
              <a:cxnLst/>
              <a:rect l="l" t="t" r="r" b="b"/>
              <a:pathLst>
                <a:path w="10730765" h="5716560">
                  <a:moveTo>
                    <a:pt x="10696475" y="21590"/>
                  </a:moveTo>
                  <a:cubicBezTo>
                    <a:pt x="10697745" y="34290"/>
                    <a:pt x="10697745" y="44450"/>
                    <a:pt x="10699015" y="54610"/>
                  </a:cubicBezTo>
                  <a:cubicBezTo>
                    <a:pt x="10701555" y="150843"/>
                    <a:pt x="10702825" y="276119"/>
                    <a:pt x="10705365" y="396921"/>
                  </a:cubicBezTo>
                  <a:cubicBezTo>
                    <a:pt x="10705365" y="571413"/>
                    <a:pt x="10718065" y="4012030"/>
                    <a:pt x="10724415" y="4186522"/>
                  </a:cubicBezTo>
                  <a:cubicBezTo>
                    <a:pt x="10730765" y="4450497"/>
                    <a:pt x="10726955" y="4718945"/>
                    <a:pt x="10726955" y="4982919"/>
                  </a:cubicBezTo>
                  <a:cubicBezTo>
                    <a:pt x="10726955" y="5215575"/>
                    <a:pt x="10728225" y="5430334"/>
                    <a:pt x="10729495" y="5655600"/>
                  </a:cubicBezTo>
                  <a:cubicBezTo>
                    <a:pt x="10729495" y="5677190"/>
                    <a:pt x="10729495" y="5691160"/>
                    <a:pt x="10729495" y="5715290"/>
                  </a:cubicBezTo>
                  <a:cubicBezTo>
                    <a:pt x="10706635" y="5715290"/>
                    <a:pt x="10686315" y="5716560"/>
                    <a:pt x="10636750" y="5715290"/>
                  </a:cubicBezTo>
                  <a:cubicBezTo>
                    <a:pt x="10089422" y="5710210"/>
                    <a:pt x="9533672" y="5716560"/>
                    <a:pt x="8986343" y="5711480"/>
                  </a:cubicBezTo>
                  <a:cubicBezTo>
                    <a:pt x="8657945" y="5707669"/>
                    <a:pt x="8337969" y="5710210"/>
                    <a:pt x="8009571" y="5707669"/>
                  </a:cubicBezTo>
                  <a:cubicBezTo>
                    <a:pt x="7858003" y="5706400"/>
                    <a:pt x="7706435" y="5705130"/>
                    <a:pt x="7554867" y="5703860"/>
                  </a:cubicBezTo>
                  <a:cubicBezTo>
                    <a:pt x="7462242" y="5703860"/>
                    <a:pt x="7378038" y="5705130"/>
                    <a:pt x="7285413" y="5705130"/>
                  </a:cubicBezTo>
                  <a:cubicBezTo>
                    <a:pt x="7049640" y="5703860"/>
                    <a:pt x="6401266" y="5705130"/>
                    <a:pt x="6165494" y="5703860"/>
                  </a:cubicBezTo>
                  <a:cubicBezTo>
                    <a:pt x="5997085" y="5702590"/>
                    <a:pt x="2628907" y="5711480"/>
                    <a:pt x="2460498" y="5710210"/>
                  </a:cubicBezTo>
                  <a:cubicBezTo>
                    <a:pt x="2418395" y="5710210"/>
                    <a:pt x="2367873" y="5711480"/>
                    <a:pt x="2325771" y="5711480"/>
                  </a:cubicBezTo>
                  <a:cubicBezTo>
                    <a:pt x="2224725" y="5711480"/>
                    <a:pt x="2132100" y="5712750"/>
                    <a:pt x="2031055" y="5712750"/>
                  </a:cubicBezTo>
                  <a:cubicBezTo>
                    <a:pt x="1778442" y="5712750"/>
                    <a:pt x="1534249" y="5711480"/>
                    <a:pt x="1281635" y="5710210"/>
                  </a:cubicBezTo>
                  <a:cubicBezTo>
                    <a:pt x="1130067" y="5708940"/>
                    <a:pt x="978499" y="5707669"/>
                    <a:pt x="835352" y="5706400"/>
                  </a:cubicBezTo>
                  <a:cubicBezTo>
                    <a:pt x="565897" y="5705130"/>
                    <a:pt x="296443" y="5703860"/>
                    <a:pt x="48260" y="5703860"/>
                  </a:cubicBezTo>
                  <a:cubicBezTo>
                    <a:pt x="38100" y="5703860"/>
                    <a:pt x="29210" y="5703860"/>
                    <a:pt x="19050" y="5702590"/>
                  </a:cubicBezTo>
                  <a:cubicBezTo>
                    <a:pt x="10160" y="5701319"/>
                    <a:pt x="5080" y="5694969"/>
                    <a:pt x="7620" y="5686080"/>
                  </a:cubicBezTo>
                  <a:cubicBezTo>
                    <a:pt x="16510" y="5654041"/>
                    <a:pt x="12700" y="5542188"/>
                    <a:pt x="11430" y="5425860"/>
                  </a:cubicBezTo>
                  <a:cubicBezTo>
                    <a:pt x="10160" y="5188730"/>
                    <a:pt x="6350" y="4956075"/>
                    <a:pt x="7620" y="4718945"/>
                  </a:cubicBezTo>
                  <a:cubicBezTo>
                    <a:pt x="5080" y="4423652"/>
                    <a:pt x="0" y="768275"/>
                    <a:pt x="7620" y="468507"/>
                  </a:cubicBezTo>
                  <a:cubicBezTo>
                    <a:pt x="8890" y="410343"/>
                    <a:pt x="7620" y="347705"/>
                    <a:pt x="8890" y="289541"/>
                  </a:cubicBezTo>
                  <a:cubicBezTo>
                    <a:pt x="10160" y="195585"/>
                    <a:pt x="12700" y="92679"/>
                    <a:pt x="13970" y="44450"/>
                  </a:cubicBezTo>
                  <a:cubicBezTo>
                    <a:pt x="13970" y="41910"/>
                    <a:pt x="15240" y="39370"/>
                    <a:pt x="16510" y="38100"/>
                  </a:cubicBezTo>
                  <a:cubicBezTo>
                    <a:pt x="38100" y="35560"/>
                    <a:pt x="85932" y="30480"/>
                    <a:pt x="220659" y="29210"/>
                  </a:cubicBezTo>
                  <a:cubicBezTo>
                    <a:pt x="448011" y="25400"/>
                    <a:pt x="675363" y="22860"/>
                    <a:pt x="911136" y="20320"/>
                  </a:cubicBezTo>
                  <a:cubicBezTo>
                    <a:pt x="1071124" y="17780"/>
                    <a:pt x="1231113" y="16510"/>
                    <a:pt x="1382681" y="13970"/>
                  </a:cubicBezTo>
                  <a:cubicBezTo>
                    <a:pt x="1534249" y="11430"/>
                    <a:pt x="1694237" y="8890"/>
                    <a:pt x="1845805" y="8890"/>
                  </a:cubicBezTo>
                  <a:cubicBezTo>
                    <a:pt x="2014214" y="7620"/>
                    <a:pt x="2182623" y="10160"/>
                    <a:pt x="2351032" y="8890"/>
                  </a:cubicBezTo>
                  <a:cubicBezTo>
                    <a:pt x="2561543" y="8890"/>
                    <a:pt x="6376005" y="6350"/>
                    <a:pt x="6586516" y="5080"/>
                  </a:cubicBezTo>
                  <a:cubicBezTo>
                    <a:pt x="6788607" y="3810"/>
                    <a:pt x="6990697" y="2540"/>
                    <a:pt x="7201209" y="2540"/>
                  </a:cubicBezTo>
                  <a:cubicBezTo>
                    <a:pt x="7546447" y="1270"/>
                    <a:pt x="7883265" y="0"/>
                    <a:pt x="8228503" y="0"/>
                  </a:cubicBezTo>
                  <a:cubicBezTo>
                    <a:pt x="8371650" y="0"/>
                    <a:pt x="8523219" y="2540"/>
                    <a:pt x="8666366" y="2540"/>
                  </a:cubicBezTo>
                  <a:cubicBezTo>
                    <a:pt x="9062127" y="3810"/>
                    <a:pt x="9466308" y="5080"/>
                    <a:pt x="9862070" y="7620"/>
                  </a:cubicBezTo>
                  <a:cubicBezTo>
                    <a:pt x="10072581" y="8890"/>
                    <a:pt x="10283092" y="12700"/>
                    <a:pt x="10493603" y="16510"/>
                  </a:cubicBezTo>
                  <a:cubicBezTo>
                    <a:pt x="10544126" y="16510"/>
                    <a:pt x="10594648" y="16510"/>
                    <a:pt x="10636750" y="16510"/>
                  </a:cubicBezTo>
                  <a:cubicBezTo>
                    <a:pt x="10677425" y="17780"/>
                    <a:pt x="10686315" y="20320"/>
                    <a:pt x="10696475" y="21590"/>
                  </a:cubicBezTo>
                  <a:close/>
                  <a:moveTo>
                    <a:pt x="10706635" y="5698780"/>
                  </a:moveTo>
                  <a:cubicBezTo>
                    <a:pt x="10707905" y="5682269"/>
                    <a:pt x="10709175" y="5669569"/>
                    <a:pt x="10709175" y="5656869"/>
                  </a:cubicBezTo>
                  <a:cubicBezTo>
                    <a:pt x="10707905" y="5407964"/>
                    <a:pt x="10706635" y="5170834"/>
                    <a:pt x="10706635" y="4915808"/>
                  </a:cubicBezTo>
                  <a:cubicBezTo>
                    <a:pt x="10706635" y="4799480"/>
                    <a:pt x="10709175" y="4683152"/>
                    <a:pt x="10707905" y="4566824"/>
                  </a:cubicBezTo>
                  <a:cubicBezTo>
                    <a:pt x="10707905" y="4459445"/>
                    <a:pt x="10706635" y="4347591"/>
                    <a:pt x="10705365" y="4240212"/>
                  </a:cubicBezTo>
                  <a:cubicBezTo>
                    <a:pt x="10700285" y="4074668"/>
                    <a:pt x="10688855" y="647473"/>
                    <a:pt x="10688855" y="481930"/>
                  </a:cubicBezTo>
                  <a:cubicBezTo>
                    <a:pt x="10686315" y="343231"/>
                    <a:pt x="10683775" y="200059"/>
                    <a:pt x="10681235" y="63500"/>
                  </a:cubicBezTo>
                  <a:cubicBezTo>
                    <a:pt x="10679965" y="44450"/>
                    <a:pt x="10678695" y="43180"/>
                    <a:pt x="10611490" y="41910"/>
                  </a:cubicBezTo>
                  <a:cubicBezTo>
                    <a:pt x="10586228" y="41910"/>
                    <a:pt x="10569387" y="41910"/>
                    <a:pt x="10544126" y="40640"/>
                  </a:cubicBezTo>
                  <a:cubicBezTo>
                    <a:pt x="10333614" y="36830"/>
                    <a:pt x="10114683" y="31750"/>
                    <a:pt x="9904172" y="30480"/>
                  </a:cubicBezTo>
                  <a:cubicBezTo>
                    <a:pt x="9390525" y="26670"/>
                    <a:pt x="8868457" y="25400"/>
                    <a:pt x="8354810" y="22860"/>
                  </a:cubicBezTo>
                  <a:cubicBezTo>
                    <a:pt x="8279026" y="22860"/>
                    <a:pt x="8194822" y="22860"/>
                    <a:pt x="8119037" y="22860"/>
                  </a:cubicBezTo>
                  <a:cubicBezTo>
                    <a:pt x="7992731" y="22860"/>
                    <a:pt x="7866424" y="22860"/>
                    <a:pt x="7748538" y="22860"/>
                  </a:cubicBezTo>
                  <a:cubicBezTo>
                    <a:pt x="7479084" y="22860"/>
                    <a:pt x="7209629" y="22860"/>
                    <a:pt x="6948595" y="24130"/>
                  </a:cubicBezTo>
                  <a:cubicBezTo>
                    <a:pt x="6721243" y="25400"/>
                    <a:pt x="2889940" y="29210"/>
                    <a:pt x="2662589" y="29210"/>
                  </a:cubicBezTo>
                  <a:cubicBezTo>
                    <a:pt x="2292089" y="29210"/>
                    <a:pt x="1921589" y="26670"/>
                    <a:pt x="1551090" y="33020"/>
                  </a:cubicBezTo>
                  <a:cubicBezTo>
                    <a:pt x="1357419" y="36830"/>
                    <a:pt x="1172170" y="36830"/>
                    <a:pt x="986920" y="38100"/>
                  </a:cubicBezTo>
                  <a:cubicBezTo>
                    <a:pt x="666943" y="41910"/>
                    <a:pt x="346966" y="45720"/>
                    <a:pt x="49530" y="50800"/>
                  </a:cubicBezTo>
                  <a:cubicBezTo>
                    <a:pt x="36830" y="50800"/>
                    <a:pt x="34290" y="53340"/>
                    <a:pt x="33020" y="79257"/>
                  </a:cubicBezTo>
                  <a:cubicBezTo>
                    <a:pt x="31750" y="159791"/>
                    <a:pt x="31750" y="240326"/>
                    <a:pt x="30480" y="320861"/>
                  </a:cubicBezTo>
                  <a:cubicBezTo>
                    <a:pt x="29210" y="455085"/>
                    <a:pt x="26670" y="584835"/>
                    <a:pt x="25400" y="719060"/>
                  </a:cubicBezTo>
                  <a:cubicBezTo>
                    <a:pt x="20320" y="862232"/>
                    <a:pt x="26670" y="4361014"/>
                    <a:pt x="29210" y="4504186"/>
                  </a:cubicBezTo>
                  <a:cubicBezTo>
                    <a:pt x="29210" y="4656307"/>
                    <a:pt x="29210" y="4812902"/>
                    <a:pt x="30480" y="4965023"/>
                  </a:cubicBezTo>
                  <a:cubicBezTo>
                    <a:pt x="30480" y="5076877"/>
                    <a:pt x="33020" y="5188731"/>
                    <a:pt x="33020" y="5300584"/>
                  </a:cubicBezTo>
                  <a:cubicBezTo>
                    <a:pt x="33020" y="5421386"/>
                    <a:pt x="33020" y="5542188"/>
                    <a:pt x="31750" y="5656869"/>
                  </a:cubicBezTo>
                  <a:cubicBezTo>
                    <a:pt x="31750" y="5660680"/>
                    <a:pt x="31750" y="5663219"/>
                    <a:pt x="31750" y="5667030"/>
                  </a:cubicBezTo>
                  <a:cubicBezTo>
                    <a:pt x="31750" y="5677190"/>
                    <a:pt x="35560" y="5681000"/>
                    <a:pt x="44450" y="5681000"/>
                  </a:cubicBezTo>
                  <a:cubicBezTo>
                    <a:pt x="102773" y="5681000"/>
                    <a:pt x="220659" y="5682269"/>
                    <a:pt x="330125" y="5682269"/>
                  </a:cubicBezTo>
                  <a:cubicBezTo>
                    <a:pt x="490113" y="5682269"/>
                    <a:pt x="658522" y="5679730"/>
                    <a:pt x="818511" y="5682269"/>
                  </a:cubicBezTo>
                  <a:cubicBezTo>
                    <a:pt x="1079545" y="5686080"/>
                    <a:pt x="1340579" y="5688619"/>
                    <a:pt x="1601612" y="5687350"/>
                  </a:cubicBezTo>
                  <a:cubicBezTo>
                    <a:pt x="1770021" y="5686080"/>
                    <a:pt x="1930010" y="5688619"/>
                    <a:pt x="2098419" y="5688619"/>
                  </a:cubicBezTo>
                  <a:cubicBezTo>
                    <a:pt x="2342612" y="5688619"/>
                    <a:pt x="2586804" y="5687350"/>
                    <a:pt x="2830997" y="5688619"/>
                  </a:cubicBezTo>
                  <a:cubicBezTo>
                    <a:pt x="3193077" y="5689890"/>
                    <a:pt x="7167527" y="5679730"/>
                    <a:pt x="7538027" y="5682269"/>
                  </a:cubicBezTo>
                  <a:cubicBezTo>
                    <a:pt x="7698015" y="5683540"/>
                    <a:pt x="7858003" y="5684810"/>
                    <a:pt x="8009572" y="5684810"/>
                  </a:cubicBezTo>
                  <a:cubicBezTo>
                    <a:pt x="8287446" y="5687350"/>
                    <a:pt x="8556900" y="5683540"/>
                    <a:pt x="8834775" y="5687350"/>
                  </a:cubicBezTo>
                  <a:cubicBezTo>
                    <a:pt x="9062127" y="5689890"/>
                    <a:pt x="9289479" y="5689890"/>
                    <a:pt x="9516832" y="5692430"/>
                  </a:cubicBezTo>
                  <a:cubicBezTo>
                    <a:pt x="9853649" y="5696240"/>
                    <a:pt x="10190467" y="5698780"/>
                    <a:pt x="10527285" y="5700050"/>
                  </a:cubicBezTo>
                  <a:cubicBezTo>
                    <a:pt x="10653592" y="5700050"/>
                    <a:pt x="10686315" y="5698780"/>
                    <a:pt x="10706635" y="5698780"/>
                  </a:cubicBezTo>
                  <a:close/>
                </a:path>
              </a:pathLst>
            </a:custGeom>
            <a:solidFill>
              <a:srgbClr val="566E96"/>
            </a:solidFill>
          </p:spPr>
        </p:sp>
      </p:grpSp>
      <p:grpSp>
        <p:nvGrpSpPr>
          <p:cNvPr id="35" name="Group 35"/>
          <p:cNvGrpSpPr/>
          <p:nvPr/>
        </p:nvGrpSpPr>
        <p:grpSpPr>
          <a:xfrm rot="5400000">
            <a:off x="3783433" y="4028951"/>
            <a:ext cx="650869" cy="5366498"/>
            <a:chOff x="0" y="0"/>
            <a:chExt cx="1178330" cy="9715477"/>
          </a:xfrm>
        </p:grpSpPr>
        <p:sp>
          <p:nvSpPr>
            <p:cNvPr id="36" name="Freeform 36"/>
            <p:cNvSpPr/>
            <p:nvPr/>
          </p:nvSpPr>
          <p:spPr>
            <a:xfrm>
              <a:off x="-3810" y="1270"/>
              <a:ext cx="1183410" cy="9714207"/>
            </a:xfrm>
            <a:custGeom>
              <a:avLst/>
              <a:gdLst/>
              <a:ahLst/>
              <a:cxnLst/>
              <a:rect l="l" t="t" r="r" b="b"/>
              <a:pathLst>
                <a:path w="1183410" h="9714207">
                  <a:moveTo>
                    <a:pt x="1179600" y="8469873"/>
                  </a:moveTo>
                  <a:cubicBezTo>
                    <a:pt x="1179600" y="8017122"/>
                    <a:pt x="1183410" y="7556697"/>
                    <a:pt x="1177060" y="7103947"/>
                  </a:cubicBezTo>
                  <a:cubicBezTo>
                    <a:pt x="1169440" y="6804670"/>
                    <a:pt x="1158010" y="903563"/>
                    <a:pt x="1158010" y="604287"/>
                  </a:cubicBezTo>
                  <a:cubicBezTo>
                    <a:pt x="1155470" y="397096"/>
                    <a:pt x="1154200" y="182231"/>
                    <a:pt x="1151660" y="54610"/>
                  </a:cubicBezTo>
                  <a:cubicBezTo>
                    <a:pt x="1151660" y="44450"/>
                    <a:pt x="1150390" y="34290"/>
                    <a:pt x="1149120" y="21590"/>
                  </a:cubicBezTo>
                  <a:cubicBezTo>
                    <a:pt x="1138960" y="19050"/>
                    <a:pt x="1130070" y="17780"/>
                    <a:pt x="1119910" y="16510"/>
                  </a:cubicBezTo>
                  <a:cubicBezTo>
                    <a:pt x="1114119" y="15240"/>
                    <a:pt x="1109031" y="16510"/>
                    <a:pt x="1104792" y="16510"/>
                  </a:cubicBezTo>
                  <a:cubicBezTo>
                    <a:pt x="1083594" y="13970"/>
                    <a:pt x="1062397" y="8890"/>
                    <a:pt x="1041200" y="7620"/>
                  </a:cubicBezTo>
                  <a:cubicBezTo>
                    <a:pt x="1001349" y="5080"/>
                    <a:pt x="960650" y="3810"/>
                    <a:pt x="920799" y="2540"/>
                  </a:cubicBezTo>
                  <a:cubicBezTo>
                    <a:pt x="906385" y="2540"/>
                    <a:pt x="891123" y="0"/>
                    <a:pt x="876709" y="0"/>
                  </a:cubicBezTo>
                  <a:cubicBezTo>
                    <a:pt x="841945" y="0"/>
                    <a:pt x="808029" y="1270"/>
                    <a:pt x="773266" y="1270"/>
                  </a:cubicBezTo>
                  <a:cubicBezTo>
                    <a:pt x="752916" y="1270"/>
                    <a:pt x="732567" y="3810"/>
                    <a:pt x="711369" y="3810"/>
                  </a:cubicBezTo>
                  <a:cubicBezTo>
                    <a:pt x="690172" y="5080"/>
                    <a:pt x="306076" y="7620"/>
                    <a:pt x="284879" y="7620"/>
                  </a:cubicBezTo>
                  <a:cubicBezTo>
                    <a:pt x="267921" y="7620"/>
                    <a:pt x="250963" y="6350"/>
                    <a:pt x="234006" y="7620"/>
                  </a:cubicBezTo>
                  <a:cubicBezTo>
                    <a:pt x="218743" y="8890"/>
                    <a:pt x="202634" y="11430"/>
                    <a:pt x="187371" y="12700"/>
                  </a:cubicBezTo>
                  <a:cubicBezTo>
                    <a:pt x="171261" y="15240"/>
                    <a:pt x="155152" y="16510"/>
                    <a:pt x="139889" y="19050"/>
                  </a:cubicBezTo>
                  <a:cubicBezTo>
                    <a:pt x="116996" y="21590"/>
                    <a:pt x="93255" y="24130"/>
                    <a:pt x="70362" y="27940"/>
                  </a:cubicBezTo>
                  <a:cubicBezTo>
                    <a:pt x="56796" y="30480"/>
                    <a:pt x="38100" y="34290"/>
                    <a:pt x="16510" y="36830"/>
                  </a:cubicBezTo>
                  <a:cubicBezTo>
                    <a:pt x="16510" y="38100"/>
                    <a:pt x="13970" y="40640"/>
                    <a:pt x="13970" y="43180"/>
                  </a:cubicBezTo>
                  <a:cubicBezTo>
                    <a:pt x="12700" y="74799"/>
                    <a:pt x="10160" y="251295"/>
                    <a:pt x="8890" y="420117"/>
                  </a:cubicBezTo>
                  <a:cubicBezTo>
                    <a:pt x="7620" y="519876"/>
                    <a:pt x="8890" y="627308"/>
                    <a:pt x="7620" y="727067"/>
                  </a:cubicBezTo>
                  <a:cubicBezTo>
                    <a:pt x="0" y="1233534"/>
                    <a:pt x="5080" y="7502981"/>
                    <a:pt x="7620" y="8017122"/>
                  </a:cubicBezTo>
                  <a:cubicBezTo>
                    <a:pt x="6350" y="8423830"/>
                    <a:pt x="11430" y="8822865"/>
                    <a:pt x="11430" y="9229574"/>
                  </a:cubicBezTo>
                  <a:cubicBezTo>
                    <a:pt x="11430" y="9421417"/>
                    <a:pt x="15240" y="9620934"/>
                    <a:pt x="7620" y="9683727"/>
                  </a:cubicBezTo>
                  <a:cubicBezTo>
                    <a:pt x="5080" y="9692617"/>
                    <a:pt x="10160" y="9698967"/>
                    <a:pt x="19050" y="9700237"/>
                  </a:cubicBezTo>
                  <a:cubicBezTo>
                    <a:pt x="29210" y="9701507"/>
                    <a:pt x="38100" y="9701507"/>
                    <a:pt x="48260" y="9701507"/>
                  </a:cubicBezTo>
                  <a:cubicBezTo>
                    <a:pt x="77145" y="9702777"/>
                    <a:pt x="104278" y="9702777"/>
                    <a:pt x="132258" y="9704047"/>
                  </a:cubicBezTo>
                  <a:cubicBezTo>
                    <a:pt x="147520" y="9705317"/>
                    <a:pt x="162783" y="9706587"/>
                    <a:pt x="177197" y="9707857"/>
                  </a:cubicBezTo>
                  <a:cubicBezTo>
                    <a:pt x="202634" y="9709127"/>
                    <a:pt x="227222" y="9709127"/>
                    <a:pt x="252659" y="9710397"/>
                  </a:cubicBezTo>
                  <a:cubicBezTo>
                    <a:pt x="262834" y="9710397"/>
                    <a:pt x="272161" y="9710397"/>
                    <a:pt x="282335" y="9709127"/>
                  </a:cubicBezTo>
                  <a:cubicBezTo>
                    <a:pt x="286575" y="9709127"/>
                    <a:pt x="291662" y="9707857"/>
                    <a:pt x="295902" y="9707857"/>
                  </a:cubicBezTo>
                  <a:cubicBezTo>
                    <a:pt x="312860" y="9709127"/>
                    <a:pt x="652017" y="9700237"/>
                    <a:pt x="668975" y="9701507"/>
                  </a:cubicBezTo>
                  <a:cubicBezTo>
                    <a:pt x="692716" y="9702777"/>
                    <a:pt x="758003" y="9702777"/>
                    <a:pt x="781745" y="9702777"/>
                  </a:cubicBezTo>
                  <a:cubicBezTo>
                    <a:pt x="791071" y="9702777"/>
                    <a:pt x="799550" y="9701507"/>
                    <a:pt x="808877" y="9701507"/>
                  </a:cubicBezTo>
                  <a:cubicBezTo>
                    <a:pt x="824139" y="9702777"/>
                    <a:pt x="839401" y="9704047"/>
                    <a:pt x="854663" y="9705317"/>
                  </a:cubicBezTo>
                  <a:cubicBezTo>
                    <a:pt x="887731" y="9707857"/>
                    <a:pt x="919951" y="9705317"/>
                    <a:pt x="953019" y="9709127"/>
                  </a:cubicBezTo>
                  <a:cubicBezTo>
                    <a:pt x="1008132" y="9714207"/>
                    <a:pt x="1064093" y="9707857"/>
                    <a:pt x="1119910" y="9712937"/>
                  </a:cubicBezTo>
                  <a:cubicBezTo>
                    <a:pt x="1140230" y="9714207"/>
                    <a:pt x="1160550" y="9712937"/>
                    <a:pt x="1183410" y="9712937"/>
                  </a:cubicBezTo>
                  <a:cubicBezTo>
                    <a:pt x="1183410" y="9688807"/>
                    <a:pt x="1183410" y="9676107"/>
                    <a:pt x="1183410" y="9628608"/>
                  </a:cubicBezTo>
                  <a:cubicBezTo>
                    <a:pt x="1182140" y="9237247"/>
                    <a:pt x="1179600" y="8868908"/>
                    <a:pt x="1179600" y="8469873"/>
                  </a:cubicBezTo>
                  <a:close/>
                </a:path>
              </a:pathLst>
            </a:custGeom>
            <a:solidFill>
              <a:srgbClr val="E95729"/>
            </a:solidFill>
          </p:spPr>
        </p:sp>
      </p:grpSp>
      <p:grpSp>
        <p:nvGrpSpPr>
          <p:cNvPr id="37" name="Group 37"/>
          <p:cNvGrpSpPr/>
          <p:nvPr/>
        </p:nvGrpSpPr>
        <p:grpSpPr>
          <a:xfrm>
            <a:off x="1649024" y="7201394"/>
            <a:ext cx="596635" cy="598095"/>
            <a:chOff x="0" y="0"/>
            <a:chExt cx="157139" cy="157523"/>
          </a:xfrm>
        </p:grpSpPr>
        <p:sp>
          <p:nvSpPr>
            <p:cNvPr id="38" name="Freeform 38"/>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40" name="Picture 4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649024" y="7037635"/>
            <a:ext cx="809522" cy="704610"/>
          </a:xfrm>
          <a:prstGeom prst="rect">
            <a:avLst/>
          </a:prstGeom>
        </p:spPr>
      </p:pic>
      <p:sp>
        <p:nvSpPr>
          <p:cNvPr id="41" name="TextBox 41"/>
          <p:cNvSpPr txBox="1"/>
          <p:nvPr/>
        </p:nvSpPr>
        <p:spPr>
          <a:xfrm>
            <a:off x="3105541" y="6460348"/>
            <a:ext cx="2017172" cy="454495"/>
          </a:xfrm>
          <a:prstGeom prst="rect">
            <a:avLst/>
          </a:prstGeom>
        </p:spPr>
        <p:txBody>
          <a:bodyPr lIns="0" tIns="0" rIns="0" bIns="0" rtlCol="0" anchor="t">
            <a:spAutoFit/>
          </a:bodyPr>
          <a:lstStyle/>
          <a:p>
            <a:pPr algn="ctr">
              <a:lnSpc>
                <a:spcPts val="3824"/>
              </a:lnSpc>
            </a:pPr>
            <a:r>
              <a:rPr lang="en-US" sz="2731" u="sng">
                <a:solidFill>
                  <a:srgbClr val="EFE6DD"/>
                </a:solidFill>
                <a:latin typeface="Sigmar One"/>
              </a:rPr>
              <a:t>PHA CHẾ</a:t>
            </a:r>
          </a:p>
        </p:txBody>
      </p:sp>
      <p:sp>
        <p:nvSpPr>
          <p:cNvPr id="42" name="TextBox 42"/>
          <p:cNvSpPr txBox="1"/>
          <p:nvPr/>
        </p:nvSpPr>
        <p:spPr>
          <a:xfrm>
            <a:off x="2768113" y="7290031"/>
            <a:ext cx="3275112"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Xem danh sách đơn hàng</a:t>
            </a:r>
          </a:p>
        </p:txBody>
      </p:sp>
      <p:grpSp>
        <p:nvGrpSpPr>
          <p:cNvPr id="43" name="Group 43"/>
          <p:cNvGrpSpPr/>
          <p:nvPr/>
        </p:nvGrpSpPr>
        <p:grpSpPr>
          <a:xfrm>
            <a:off x="1649024" y="7906004"/>
            <a:ext cx="596635" cy="598095"/>
            <a:chOff x="0" y="0"/>
            <a:chExt cx="157139" cy="157523"/>
          </a:xfrm>
        </p:grpSpPr>
        <p:sp>
          <p:nvSpPr>
            <p:cNvPr id="44" name="Freeform 44"/>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45" name="TextBox 45"/>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46" name="Picture 46"/>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649024" y="7742245"/>
            <a:ext cx="809522" cy="704610"/>
          </a:xfrm>
          <a:prstGeom prst="rect">
            <a:avLst/>
          </a:prstGeom>
        </p:spPr>
      </p:pic>
      <p:sp>
        <p:nvSpPr>
          <p:cNvPr id="47" name="TextBox 47"/>
          <p:cNvSpPr txBox="1"/>
          <p:nvPr/>
        </p:nvSpPr>
        <p:spPr>
          <a:xfrm>
            <a:off x="3213034" y="7994641"/>
            <a:ext cx="2385268"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Nhận đơn pha chế</a:t>
            </a:r>
          </a:p>
        </p:txBody>
      </p:sp>
      <p:grpSp>
        <p:nvGrpSpPr>
          <p:cNvPr id="48" name="Group 48"/>
          <p:cNvGrpSpPr/>
          <p:nvPr/>
        </p:nvGrpSpPr>
        <p:grpSpPr>
          <a:xfrm>
            <a:off x="1649024" y="8610615"/>
            <a:ext cx="596635" cy="598095"/>
            <a:chOff x="0" y="0"/>
            <a:chExt cx="157139" cy="157523"/>
          </a:xfrm>
        </p:grpSpPr>
        <p:sp>
          <p:nvSpPr>
            <p:cNvPr id="49" name="Freeform 49"/>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50" name="TextBox 50"/>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51" name="Picture 5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649024" y="8446855"/>
            <a:ext cx="809522" cy="704610"/>
          </a:xfrm>
          <a:prstGeom prst="rect">
            <a:avLst/>
          </a:prstGeom>
        </p:spPr>
      </p:pic>
      <p:sp>
        <p:nvSpPr>
          <p:cNvPr id="52" name="TextBox 52"/>
          <p:cNvSpPr txBox="1"/>
          <p:nvPr/>
        </p:nvSpPr>
        <p:spPr>
          <a:xfrm>
            <a:off x="2837615" y="8739313"/>
            <a:ext cx="3136106"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Yêu cầu vận chuyển đơn</a:t>
            </a:r>
          </a:p>
        </p:txBody>
      </p:sp>
      <p:grpSp>
        <p:nvGrpSpPr>
          <p:cNvPr id="53" name="Group 53"/>
          <p:cNvGrpSpPr/>
          <p:nvPr/>
        </p:nvGrpSpPr>
        <p:grpSpPr>
          <a:xfrm>
            <a:off x="11479499" y="6726541"/>
            <a:ext cx="5355979" cy="2855594"/>
            <a:chOff x="0" y="0"/>
            <a:chExt cx="10724415" cy="5717830"/>
          </a:xfrm>
        </p:grpSpPr>
        <p:sp>
          <p:nvSpPr>
            <p:cNvPr id="54" name="Freeform 54"/>
            <p:cNvSpPr/>
            <p:nvPr/>
          </p:nvSpPr>
          <p:spPr>
            <a:xfrm>
              <a:off x="10160" y="16510"/>
              <a:ext cx="10701555" cy="5689890"/>
            </a:xfrm>
            <a:custGeom>
              <a:avLst/>
              <a:gdLst/>
              <a:ahLst/>
              <a:cxnLst/>
              <a:rect l="l" t="t" r="r" b="b"/>
              <a:pathLst>
                <a:path w="10701555" h="5689890">
                  <a:moveTo>
                    <a:pt x="10701555" y="5689890"/>
                  </a:moveTo>
                  <a:lnTo>
                    <a:pt x="0" y="5682270"/>
                  </a:lnTo>
                  <a:lnTo>
                    <a:pt x="0" y="1986629"/>
                  </a:lnTo>
                  <a:lnTo>
                    <a:pt x="17780" y="19050"/>
                  </a:lnTo>
                  <a:lnTo>
                    <a:pt x="5334741" y="0"/>
                  </a:lnTo>
                  <a:lnTo>
                    <a:pt x="10682505" y="5080"/>
                  </a:lnTo>
                  <a:close/>
                </a:path>
              </a:pathLst>
            </a:custGeom>
            <a:solidFill>
              <a:srgbClr val="566E96"/>
            </a:solidFill>
          </p:spPr>
        </p:sp>
        <p:sp>
          <p:nvSpPr>
            <p:cNvPr id="55" name="Freeform 55"/>
            <p:cNvSpPr/>
            <p:nvPr/>
          </p:nvSpPr>
          <p:spPr>
            <a:xfrm>
              <a:off x="-3810" y="0"/>
              <a:ext cx="10730765" cy="5716560"/>
            </a:xfrm>
            <a:custGeom>
              <a:avLst/>
              <a:gdLst/>
              <a:ahLst/>
              <a:cxnLst/>
              <a:rect l="l" t="t" r="r" b="b"/>
              <a:pathLst>
                <a:path w="10730765" h="5716560">
                  <a:moveTo>
                    <a:pt x="10696475" y="21590"/>
                  </a:moveTo>
                  <a:cubicBezTo>
                    <a:pt x="10697745" y="34290"/>
                    <a:pt x="10697745" y="44450"/>
                    <a:pt x="10699015" y="54610"/>
                  </a:cubicBezTo>
                  <a:cubicBezTo>
                    <a:pt x="10701555" y="150843"/>
                    <a:pt x="10702825" y="276119"/>
                    <a:pt x="10705365" y="396921"/>
                  </a:cubicBezTo>
                  <a:cubicBezTo>
                    <a:pt x="10705365" y="571413"/>
                    <a:pt x="10718065" y="4012030"/>
                    <a:pt x="10724415" y="4186522"/>
                  </a:cubicBezTo>
                  <a:cubicBezTo>
                    <a:pt x="10730765" y="4450497"/>
                    <a:pt x="10726955" y="4718945"/>
                    <a:pt x="10726955" y="4982919"/>
                  </a:cubicBezTo>
                  <a:cubicBezTo>
                    <a:pt x="10726955" y="5215575"/>
                    <a:pt x="10728225" y="5430334"/>
                    <a:pt x="10729495" y="5655600"/>
                  </a:cubicBezTo>
                  <a:cubicBezTo>
                    <a:pt x="10729495" y="5677190"/>
                    <a:pt x="10729495" y="5691160"/>
                    <a:pt x="10729495" y="5715290"/>
                  </a:cubicBezTo>
                  <a:cubicBezTo>
                    <a:pt x="10706635" y="5715290"/>
                    <a:pt x="10686315" y="5716560"/>
                    <a:pt x="10636750" y="5715290"/>
                  </a:cubicBezTo>
                  <a:cubicBezTo>
                    <a:pt x="10089422" y="5710210"/>
                    <a:pt x="9533672" y="5716560"/>
                    <a:pt x="8986343" y="5711480"/>
                  </a:cubicBezTo>
                  <a:cubicBezTo>
                    <a:pt x="8657945" y="5707669"/>
                    <a:pt x="8337969" y="5710210"/>
                    <a:pt x="8009571" y="5707669"/>
                  </a:cubicBezTo>
                  <a:cubicBezTo>
                    <a:pt x="7858003" y="5706400"/>
                    <a:pt x="7706435" y="5705130"/>
                    <a:pt x="7554867" y="5703860"/>
                  </a:cubicBezTo>
                  <a:cubicBezTo>
                    <a:pt x="7462242" y="5703860"/>
                    <a:pt x="7378038" y="5705130"/>
                    <a:pt x="7285413" y="5705130"/>
                  </a:cubicBezTo>
                  <a:cubicBezTo>
                    <a:pt x="7049640" y="5703860"/>
                    <a:pt x="6401266" y="5705130"/>
                    <a:pt x="6165494" y="5703860"/>
                  </a:cubicBezTo>
                  <a:cubicBezTo>
                    <a:pt x="5997085" y="5702590"/>
                    <a:pt x="2628907" y="5711480"/>
                    <a:pt x="2460498" y="5710210"/>
                  </a:cubicBezTo>
                  <a:cubicBezTo>
                    <a:pt x="2418395" y="5710210"/>
                    <a:pt x="2367873" y="5711480"/>
                    <a:pt x="2325771" y="5711480"/>
                  </a:cubicBezTo>
                  <a:cubicBezTo>
                    <a:pt x="2224725" y="5711480"/>
                    <a:pt x="2132100" y="5712750"/>
                    <a:pt x="2031055" y="5712750"/>
                  </a:cubicBezTo>
                  <a:cubicBezTo>
                    <a:pt x="1778442" y="5712750"/>
                    <a:pt x="1534249" y="5711480"/>
                    <a:pt x="1281635" y="5710210"/>
                  </a:cubicBezTo>
                  <a:cubicBezTo>
                    <a:pt x="1130067" y="5708940"/>
                    <a:pt x="978499" y="5707669"/>
                    <a:pt x="835352" y="5706400"/>
                  </a:cubicBezTo>
                  <a:cubicBezTo>
                    <a:pt x="565897" y="5705130"/>
                    <a:pt x="296443" y="5703860"/>
                    <a:pt x="48260" y="5703860"/>
                  </a:cubicBezTo>
                  <a:cubicBezTo>
                    <a:pt x="38100" y="5703860"/>
                    <a:pt x="29210" y="5703860"/>
                    <a:pt x="19050" y="5702590"/>
                  </a:cubicBezTo>
                  <a:cubicBezTo>
                    <a:pt x="10160" y="5701319"/>
                    <a:pt x="5080" y="5694969"/>
                    <a:pt x="7620" y="5686080"/>
                  </a:cubicBezTo>
                  <a:cubicBezTo>
                    <a:pt x="16510" y="5654041"/>
                    <a:pt x="12700" y="5542188"/>
                    <a:pt x="11430" y="5425860"/>
                  </a:cubicBezTo>
                  <a:cubicBezTo>
                    <a:pt x="10160" y="5188730"/>
                    <a:pt x="6350" y="4956075"/>
                    <a:pt x="7620" y="4718945"/>
                  </a:cubicBezTo>
                  <a:cubicBezTo>
                    <a:pt x="5080" y="4423652"/>
                    <a:pt x="0" y="768275"/>
                    <a:pt x="7620" y="468507"/>
                  </a:cubicBezTo>
                  <a:cubicBezTo>
                    <a:pt x="8890" y="410343"/>
                    <a:pt x="7620" y="347705"/>
                    <a:pt x="8890" y="289541"/>
                  </a:cubicBezTo>
                  <a:cubicBezTo>
                    <a:pt x="10160" y="195585"/>
                    <a:pt x="12700" y="92679"/>
                    <a:pt x="13970" y="44450"/>
                  </a:cubicBezTo>
                  <a:cubicBezTo>
                    <a:pt x="13970" y="41910"/>
                    <a:pt x="15240" y="39370"/>
                    <a:pt x="16510" y="38100"/>
                  </a:cubicBezTo>
                  <a:cubicBezTo>
                    <a:pt x="38100" y="35560"/>
                    <a:pt x="85932" y="30480"/>
                    <a:pt x="220659" y="29210"/>
                  </a:cubicBezTo>
                  <a:cubicBezTo>
                    <a:pt x="448011" y="25400"/>
                    <a:pt x="675363" y="22860"/>
                    <a:pt x="911136" y="20320"/>
                  </a:cubicBezTo>
                  <a:cubicBezTo>
                    <a:pt x="1071124" y="17780"/>
                    <a:pt x="1231113" y="16510"/>
                    <a:pt x="1382681" y="13970"/>
                  </a:cubicBezTo>
                  <a:cubicBezTo>
                    <a:pt x="1534249" y="11430"/>
                    <a:pt x="1694237" y="8890"/>
                    <a:pt x="1845805" y="8890"/>
                  </a:cubicBezTo>
                  <a:cubicBezTo>
                    <a:pt x="2014214" y="7620"/>
                    <a:pt x="2182623" y="10160"/>
                    <a:pt x="2351032" y="8890"/>
                  </a:cubicBezTo>
                  <a:cubicBezTo>
                    <a:pt x="2561543" y="8890"/>
                    <a:pt x="6376005" y="6350"/>
                    <a:pt x="6586516" y="5080"/>
                  </a:cubicBezTo>
                  <a:cubicBezTo>
                    <a:pt x="6788607" y="3810"/>
                    <a:pt x="6990697" y="2540"/>
                    <a:pt x="7201209" y="2540"/>
                  </a:cubicBezTo>
                  <a:cubicBezTo>
                    <a:pt x="7546447" y="1270"/>
                    <a:pt x="7883265" y="0"/>
                    <a:pt x="8228503" y="0"/>
                  </a:cubicBezTo>
                  <a:cubicBezTo>
                    <a:pt x="8371650" y="0"/>
                    <a:pt x="8523219" y="2540"/>
                    <a:pt x="8666366" y="2540"/>
                  </a:cubicBezTo>
                  <a:cubicBezTo>
                    <a:pt x="9062127" y="3810"/>
                    <a:pt x="9466308" y="5080"/>
                    <a:pt x="9862070" y="7620"/>
                  </a:cubicBezTo>
                  <a:cubicBezTo>
                    <a:pt x="10072581" y="8890"/>
                    <a:pt x="10283092" y="12700"/>
                    <a:pt x="10493603" y="16510"/>
                  </a:cubicBezTo>
                  <a:cubicBezTo>
                    <a:pt x="10544126" y="16510"/>
                    <a:pt x="10594648" y="16510"/>
                    <a:pt x="10636750" y="16510"/>
                  </a:cubicBezTo>
                  <a:cubicBezTo>
                    <a:pt x="10677425" y="17780"/>
                    <a:pt x="10686315" y="20320"/>
                    <a:pt x="10696475" y="21590"/>
                  </a:cubicBezTo>
                  <a:close/>
                  <a:moveTo>
                    <a:pt x="10706635" y="5698780"/>
                  </a:moveTo>
                  <a:cubicBezTo>
                    <a:pt x="10707905" y="5682269"/>
                    <a:pt x="10709175" y="5669569"/>
                    <a:pt x="10709175" y="5656869"/>
                  </a:cubicBezTo>
                  <a:cubicBezTo>
                    <a:pt x="10707905" y="5407964"/>
                    <a:pt x="10706635" y="5170834"/>
                    <a:pt x="10706635" y="4915808"/>
                  </a:cubicBezTo>
                  <a:cubicBezTo>
                    <a:pt x="10706635" y="4799480"/>
                    <a:pt x="10709175" y="4683152"/>
                    <a:pt x="10707905" y="4566824"/>
                  </a:cubicBezTo>
                  <a:cubicBezTo>
                    <a:pt x="10707905" y="4459445"/>
                    <a:pt x="10706635" y="4347591"/>
                    <a:pt x="10705365" y="4240212"/>
                  </a:cubicBezTo>
                  <a:cubicBezTo>
                    <a:pt x="10700285" y="4074668"/>
                    <a:pt x="10688855" y="647473"/>
                    <a:pt x="10688855" y="481930"/>
                  </a:cubicBezTo>
                  <a:cubicBezTo>
                    <a:pt x="10686315" y="343231"/>
                    <a:pt x="10683775" y="200059"/>
                    <a:pt x="10681235" y="63500"/>
                  </a:cubicBezTo>
                  <a:cubicBezTo>
                    <a:pt x="10679965" y="44450"/>
                    <a:pt x="10678695" y="43180"/>
                    <a:pt x="10611490" y="41910"/>
                  </a:cubicBezTo>
                  <a:cubicBezTo>
                    <a:pt x="10586228" y="41910"/>
                    <a:pt x="10569387" y="41910"/>
                    <a:pt x="10544126" y="40640"/>
                  </a:cubicBezTo>
                  <a:cubicBezTo>
                    <a:pt x="10333614" y="36830"/>
                    <a:pt x="10114683" y="31750"/>
                    <a:pt x="9904172" y="30480"/>
                  </a:cubicBezTo>
                  <a:cubicBezTo>
                    <a:pt x="9390525" y="26670"/>
                    <a:pt x="8868457" y="25400"/>
                    <a:pt x="8354810" y="22860"/>
                  </a:cubicBezTo>
                  <a:cubicBezTo>
                    <a:pt x="8279026" y="22860"/>
                    <a:pt x="8194822" y="22860"/>
                    <a:pt x="8119037" y="22860"/>
                  </a:cubicBezTo>
                  <a:cubicBezTo>
                    <a:pt x="7992731" y="22860"/>
                    <a:pt x="7866424" y="22860"/>
                    <a:pt x="7748538" y="22860"/>
                  </a:cubicBezTo>
                  <a:cubicBezTo>
                    <a:pt x="7479084" y="22860"/>
                    <a:pt x="7209629" y="22860"/>
                    <a:pt x="6948595" y="24130"/>
                  </a:cubicBezTo>
                  <a:cubicBezTo>
                    <a:pt x="6721243" y="25400"/>
                    <a:pt x="2889940" y="29210"/>
                    <a:pt x="2662589" y="29210"/>
                  </a:cubicBezTo>
                  <a:cubicBezTo>
                    <a:pt x="2292089" y="29210"/>
                    <a:pt x="1921589" y="26670"/>
                    <a:pt x="1551090" y="33020"/>
                  </a:cubicBezTo>
                  <a:cubicBezTo>
                    <a:pt x="1357419" y="36830"/>
                    <a:pt x="1172170" y="36830"/>
                    <a:pt x="986920" y="38100"/>
                  </a:cubicBezTo>
                  <a:cubicBezTo>
                    <a:pt x="666943" y="41910"/>
                    <a:pt x="346966" y="45720"/>
                    <a:pt x="49530" y="50800"/>
                  </a:cubicBezTo>
                  <a:cubicBezTo>
                    <a:pt x="36830" y="50800"/>
                    <a:pt x="34290" y="53340"/>
                    <a:pt x="33020" y="79257"/>
                  </a:cubicBezTo>
                  <a:cubicBezTo>
                    <a:pt x="31750" y="159791"/>
                    <a:pt x="31750" y="240326"/>
                    <a:pt x="30480" y="320861"/>
                  </a:cubicBezTo>
                  <a:cubicBezTo>
                    <a:pt x="29210" y="455085"/>
                    <a:pt x="26670" y="584835"/>
                    <a:pt x="25400" y="719060"/>
                  </a:cubicBezTo>
                  <a:cubicBezTo>
                    <a:pt x="20320" y="862232"/>
                    <a:pt x="26670" y="4361014"/>
                    <a:pt x="29210" y="4504186"/>
                  </a:cubicBezTo>
                  <a:cubicBezTo>
                    <a:pt x="29210" y="4656307"/>
                    <a:pt x="29210" y="4812902"/>
                    <a:pt x="30480" y="4965023"/>
                  </a:cubicBezTo>
                  <a:cubicBezTo>
                    <a:pt x="30480" y="5076877"/>
                    <a:pt x="33020" y="5188731"/>
                    <a:pt x="33020" y="5300584"/>
                  </a:cubicBezTo>
                  <a:cubicBezTo>
                    <a:pt x="33020" y="5421386"/>
                    <a:pt x="33020" y="5542188"/>
                    <a:pt x="31750" y="5656869"/>
                  </a:cubicBezTo>
                  <a:cubicBezTo>
                    <a:pt x="31750" y="5660680"/>
                    <a:pt x="31750" y="5663219"/>
                    <a:pt x="31750" y="5667030"/>
                  </a:cubicBezTo>
                  <a:cubicBezTo>
                    <a:pt x="31750" y="5677190"/>
                    <a:pt x="35560" y="5681000"/>
                    <a:pt x="44450" y="5681000"/>
                  </a:cubicBezTo>
                  <a:cubicBezTo>
                    <a:pt x="102773" y="5681000"/>
                    <a:pt x="220659" y="5682269"/>
                    <a:pt x="330125" y="5682269"/>
                  </a:cubicBezTo>
                  <a:cubicBezTo>
                    <a:pt x="490113" y="5682269"/>
                    <a:pt x="658522" y="5679730"/>
                    <a:pt x="818511" y="5682269"/>
                  </a:cubicBezTo>
                  <a:cubicBezTo>
                    <a:pt x="1079545" y="5686080"/>
                    <a:pt x="1340579" y="5688619"/>
                    <a:pt x="1601612" y="5687350"/>
                  </a:cubicBezTo>
                  <a:cubicBezTo>
                    <a:pt x="1770021" y="5686080"/>
                    <a:pt x="1930010" y="5688619"/>
                    <a:pt x="2098419" y="5688619"/>
                  </a:cubicBezTo>
                  <a:cubicBezTo>
                    <a:pt x="2342612" y="5688619"/>
                    <a:pt x="2586804" y="5687350"/>
                    <a:pt x="2830997" y="5688619"/>
                  </a:cubicBezTo>
                  <a:cubicBezTo>
                    <a:pt x="3193077" y="5689890"/>
                    <a:pt x="7167527" y="5679730"/>
                    <a:pt x="7538027" y="5682269"/>
                  </a:cubicBezTo>
                  <a:cubicBezTo>
                    <a:pt x="7698015" y="5683540"/>
                    <a:pt x="7858003" y="5684810"/>
                    <a:pt x="8009572" y="5684810"/>
                  </a:cubicBezTo>
                  <a:cubicBezTo>
                    <a:pt x="8287446" y="5687350"/>
                    <a:pt x="8556900" y="5683540"/>
                    <a:pt x="8834775" y="5687350"/>
                  </a:cubicBezTo>
                  <a:cubicBezTo>
                    <a:pt x="9062127" y="5689890"/>
                    <a:pt x="9289479" y="5689890"/>
                    <a:pt x="9516832" y="5692430"/>
                  </a:cubicBezTo>
                  <a:cubicBezTo>
                    <a:pt x="9853649" y="5696240"/>
                    <a:pt x="10190467" y="5698780"/>
                    <a:pt x="10527285" y="5700050"/>
                  </a:cubicBezTo>
                  <a:cubicBezTo>
                    <a:pt x="10653592" y="5700050"/>
                    <a:pt x="10686315" y="5698780"/>
                    <a:pt x="10706635" y="5698780"/>
                  </a:cubicBezTo>
                  <a:close/>
                </a:path>
              </a:pathLst>
            </a:custGeom>
            <a:solidFill>
              <a:srgbClr val="566E96"/>
            </a:solidFill>
          </p:spPr>
        </p:sp>
      </p:grpSp>
      <p:grpSp>
        <p:nvGrpSpPr>
          <p:cNvPr id="56" name="Group 56"/>
          <p:cNvGrpSpPr/>
          <p:nvPr/>
        </p:nvGrpSpPr>
        <p:grpSpPr>
          <a:xfrm rot="5400000">
            <a:off x="13826794" y="4028951"/>
            <a:ext cx="650869" cy="5366498"/>
            <a:chOff x="0" y="0"/>
            <a:chExt cx="1178330" cy="9715477"/>
          </a:xfrm>
        </p:grpSpPr>
        <p:sp>
          <p:nvSpPr>
            <p:cNvPr id="57" name="Freeform 57"/>
            <p:cNvSpPr/>
            <p:nvPr/>
          </p:nvSpPr>
          <p:spPr>
            <a:xfrm>
              <a:off x="-3810" y="1270"/>
              <a:ext cx="1183410" cy="9714207"/>
            </a:xfrm>
            <a:custGeom>
              <a:avLst/>
              <a:gdLst/>
              <a:ahLst/>
              <a:cxnLst/>
              <a:rect l="l" t="t" r="r" b="b"/>
              <a:pathLst>
                <a:path w="1183410" h="9714207">
                  <a:moveTo>
                    <a:pt x="1179600" y="8469873"/>
                  </a:moveTo>
                  <a:cubicBezTo>
                    <a:pt x="1179600" y="8017122"/>
                    <a:pt x="1183410" y="7556697"/>
                    <a:pt x="1177060" y="7103947"/>
                  </a:cubicBezTo>
                  <a:cubicBezTo>
                    <a:pt x="1169440" y="6804670"/>
                    <a:pt x="1158010" y="903563"/>
                    <a:pt x="1158010" y="604287"/>
                  </a:cubicBezTo>
                  <a:cubicBezTo>
                    <a:pt x="1155470" y="397096"/>
                    <a:pt x="1154200" y="182231"/>
                    <a:pt x="1151660" y="54610"/>
                  </a:cubicBezTo>
                  <a:cubicBezTo>
                    <a:pt x="1151660" y="44450"/>
                    <a:pt x="1150390" y="34290"/>
                    <a:pt x="1149120" y="21590"/>
                  </a:cubicBezTo>
                  <a:cubicBezTo>
                    <a:pt x="1138960" y="19050"/>
                    <a:pt x="1130070" y="17780"/>
                    <a:pt x="1119910" y="16510"/>
                  </a:cubicBezTo>
                  <a:cubicBezTo>
                    <a:pt x="1114119" y="15240"/>
                    <a:pt x="1109031" y="16510"/>
                    <a:pt x="1104792" y="16510"/>
                  </a:cubicBezTo>
                  <a:cubicBezTo>
                    <a:pt x="1083594" y="13970"/>
                    <a:pt x="1062397" y="8890"/>
                    <a:pt x="1041200" y="7620"/>
                  </a:cubicBezTo>
                  <a:cubicBezTo>
                    <a:pt x="1001349" y="5080"/>
                    <a:pt x="960650" y="3810"/>
                    <a:pt x="920799" y="2540"/>
                  </a:cubicBezTo>
                  <a:cubicBezTo>
                    <a:pt x="906385" y="2540"/>
                    <a:pt x="891123" y="0"/>
                    <a:pt x="876709" y="0"/>
                  </a:cubicBezTo>
                  <a:cubicBezTo>
                    <a:pt x="841945" y="0"/>
                    <a:pt x="808029" y="1270"/>
                    <a:pt x="773266" y="1270"/>
                  </a:cubicBezTo>
                  <a:cubicBezTo>
                    <a:pt x="752916" y="1270"/>
                    <a:pt x="732567" y="3810"/>
                    <a:pt x="711369" y="3810"/>
                  </a:cubicBezTo>
                  <a:cubicBezTo>
                    <a:pt x="690172" y="5080"/>
                    <a:pt x="306076" y="7620"/>
                    <a:pt x="284879" y="7620"/>
                  </a:cubicBezTo>
                  <a:cubicBezTo>
                    <a:pt x="267921" y="7620"/>
                    <a:pt x="250963" y="6350"/>
                    <a:pt x="234006" y="7620"/>
                  </a:cubicBezTo>
                  <a:cubicBezTo>
                    <a:pt x="218743" y="8890"/>
                    <a:pt x="202634" y="11430"/>
                    <a:pt x="187371" y="12700"/>
                  </a:cubicBezTo>
                  <a:cubicBezTo>
                    <a:pt x="171261" y="15240"/>
                    <a:pt x="155152" y="16510"/>
                    <a:pt x="139889" y="19050"/>
                  </a:cubicBezTo>
                  <a:cubicBezTo>
                    <a:pt x="116996" y="21590"/>
                    <a:pt x="93255" y="24130"/>
                    <a:pt x="70362" y="27940"/>
                  </a:cubicBezTo>
                  <a:cubicBezTo>
                    <a:pt x="56796" y="30480"/>
                    <a:pt x="38100" y="34290"/>
                    <a:pt x="16510" y="36830"/>
                  </a:cubicBezTo>
                  <a:cubicBezTo>
                    <a:pt x="16510" y="38100"/>
                    <a:pt x="13970" y="40640"/>
                    <a:pt x="13970" y="43180"/>
                  </a:cubicBezTo>
                  <a:cubicBezTo>
                    <a:pt x="12700" y="74799"/>
                    <a:pt x="10160" y="251295"/>
                    <a:pt x="8890" y="420117"/>
                  </a:cubicBezTo>
                  <a:cubicBezTo>
                    <a:pt x="7620" y="519876"/>
                    <a:pt x="8890" y="627308"/>
                    <a:pt x="7620" y="727067"/>
                  </a:cubicBezTo>
                  <a:cubicBezTo>
                    <a:pt x="0" y="1233534"/>
                    <a:pt x="5080" y="7502981"/>
                    <a:pt x="7620" y="8017122"/>
                  </a:cubicBezTo>
                  <a:cubicBezTo>
                    <a:pt x="6350" y="8423830"/>
                    <a:pt x="11430" y="8822865"/>
                    <a:pt x="11430" y="9229574"/>
                  </a:cubicBezTo>
                  <a:cubicBezTo>
                    <a:pt x="11430" y="9421417"/>
                    <a:pt x="15240" y="9620934"/>
                    <a:pt x="7620" y="9683727"/>
                  </a:cubicBezTo>
                  <a:cubicBezTo>
                    <a:pt x="5080" y="9692617"/>
                    <a:pt x="10160" y="9698967"/>
                    <a:pt x="19050" y="9700237"/>
                  </a:cubicBezTo>
                  <a:cubicBezTo>
                    <a:pt x="29210" y="9701507"/>
                    <a:pt x="38100" y="9701507"/>
                    <a:pt x="48260" y="9701507"/>
                  </a:cubicBezTo>
                  <a:cubicBezTo>
                    <a:pt x="77145" y="9702777"/>
                    <a:pt x="104278" y="9702777"/>
                    <a:pt x="132258" y="9704047"/>
                  </a:cubicBezTo>
                  <a:cubicBezTo>
                    <a:pt x="147520" y="9705317"/>
                    <a:pt x="162783" y="9706587"/>
                    <a:pt x="177197" y="9707857"/>
                  </a:cubicBezTo>
                  <a:cubicBezTo>
                    <a:pt x="202634" y="9709127"/>
                    <a:pt x="227222" y="9709127"/>
                    <a:pt x="252659" y="9710397"/>
                  </a:cubicBezTo>
                  <a:cubicBezTo>
                    <a:pt x="262834" y="9710397"/>
                    <a:pt x="272161" y="9710397"/>
                    <a:pt x="282335" y="9709127"/>
                  </a:cubicBezTo>
                  <a:cubicBezTo>
                    <a:pt x="286575" y="9709127"/>
                    <a:pt x="291662" y="9707857"/>
                    <a:pt x="295902" y="9707857"/>
                  </a:cubicBezTo>
                  <a:cubicBezTo>
                    <a:pt x="312860" y="9709127"/>
                    <a:pt x="652017" y="9700237"/>
                    <a:pt x="668975" y="9701507"/>
                  </a:cubicBezTo>
                  <a:cubicBezTo>
                    <a:pt x="692716" y="9702777"/>
                    <a:pt x="758003" y="9702777"/>
                    <a:pt x="781745" y="9702777"/>
                  </a:cubicBezTo>
                  <a:cubicBezTo>
                    <a:pt x="791071" y="9702777"/>
                    <a:pt x="799550" y="9701507"/>
                    <a:pt x="808877" y="9701507"/>
                  </a:cubicBezTo>
                  <a:cubicBezTo>
                    <a:pt x="824139" y="9702777"/>
                    <a:pt x="839401" y="9704047"/>
                    <a:pt x="854663" y="9705317"/>
                  </a:cubicBezTo>
                  <a:cubicBezTo>
                    <a:pt x="887731" y="9707857"/>
                    <a:pt x="919951" y="9705317"/>
                    <a:pt x="953019" y="9709127"/>
                  </a:cubicBezTo>
                  <a:cubicBezTo>
                    <a:pt x="1008132" y="9714207"/>
                    <a:pt x="1064093" y="9707857"/>
                    <a:pt x="1119910" y="9712937"/>
                  </a:cubicBezTo>
                  <a:cubicBezTo>
                    <a:pt x="1140230" y="9714207"/>
                    <a:pt x="1160550" y="9712937"/>
                    <a:pt x="1183410" y="9712937"/>
                  </a:cubicBezTo>
                  <a:cubicBezTo>
                    <a:pt x="1183410" y="9688807"/>
                    <a:pt x="1183410" y="9676107"/>
                    <a:pt x="1183410" y="9628608"/>
                  </a:cubicBezTo>
                  <a:cubicBezTo>
                    <a:pt x="1182140" y="9237247"/>
                    <a:pt x="1179600" y="8868908"/>
                    <a:pt x="1179600" y="8469873"/>
                  </a:cubicBezTo>
                  <a:close/>
                </a:path>
              </a:pathLst>
            </a:custGeom>
            <a:solidFill>
              <a:srgbClr val="E95729"/>
            </a:solidFill>
          </p:spPr>
        </p:sp>
      </p:grpSp>
      <p:grpSp>
        <p:nvGrpSpPr>
          <p:cNvPr id="58" name="Group 58"/>
          <p:cNvGrpSpPr/>
          <p:nvPr/>
        </p:nvGrpSpPr>
        <p:grpSpPr>
          <a:xfrm>
            <a:off x="11692385" y="7501415"/>
            <a:ext cx="596635" cy="598095"/>
            <a:chOff x="0" y="0"/>
            <a:chExt cx="157139" cy="157523"/>
          </a:xfrm>
        </p:grpSpPr>
        <p:sp>
          <p:nvSpPr>
            <p:cNvPr id="59" name="Freeform 59"/>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61" name="Picture 6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1692385" y="7337656"/>
            <a:ext cx="809522" cy="704610"/>
          </a:xfrm>
          <a:prstGeom prst="rect">
            <a:avLst/>
          </a:prstGeom>
        </p:spPr>
      </p:pic>
      <p:sp>
        <p:nvSpPr>
          <p:cNvPr id="62" name="TextBox 62"/>
          <p:cNvSpPr txBox="1"/>
          <p:nvPr/>
        </p:nvSpPr>
        <p:spPr>
          <a:xfrm>
            <a:off x="12893516" y="6460348"/>
            <a:ext cx="3111028" cy="454495"/>
          </a:xfrm>
          <a:prstGeom prst="rect">
            <a:avLst/>
          </a:prstGeom>
        </p:spPr>
        <p:txBody>
          <a:bodyPr lIns="0" tIns="0" rIns="0" bIns="0" rtlCol="0" anchor="t">
            <a:spAutoFit/>
          </a:bodyPr>
          <a:lstStyle/>
          <a:p>
            <a:pPr algn="ctr">
              <a:lnSpc>
                <a:spcPts val="3824"/>
              </a:lnSpc>
            </a:pPr>
            <a:r>
              <a:rPr lang="en-US" sz="2731" u="sng">
                <a:solidFill>
                  <a:srgbClr val="EFE6DD"/>
                </a:solidFill>
                <a:latin typeface="Sigmar One"/>
              </a:rPr>
              <a:t>Vận CHUYỂN</a:t>
            </a:r>
          </a:p>
        </p:txBody>
      </p:sp>
      <p:sp>
        <p:nvSpPr>
          <p:cNvPr id="63" name="TextBox 63"/>
          <p:cNvSpPr txBox="1"/>
          <p:nvPr/>
        </p:nvSpPr>
        <p:spPr>
          <a:xfrm>
            <a:off x="12641587" y="7577917"/>
            <a:ext cx="2021979"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Nhận đơn hàng</a:t>
            </a:r>
          </a:p>
        </p:txBody>
      </p:sp>
      <p:grpSp>
        <p:nvGrpSpPr>
          <p:cNvPr id="64" name="Group 64"/>
          <p:cNvGrpSpPr/>
          <p:nvPr/>
        </p:nvGrpSpPr>
        <p:grpSpPr>
          <a:xfrm>
            <a:off x="11692385" y="8410322"/>
            <a:ext cx="596635" cy="598095"/>
            <a:chOff x="0" y="0"/>
            <a:chExt cx="157139" cy="157523"/>
          </a:xfrm>
        </p:grpSpPr>
        <p:sp>
          <p:nvSpPr>
            <p:cNvPr id="65" name="Freeform 65"/>
            <p:cNvSpPr/>
            <p:nvPr/>
          </p:nvSpPr>
          <p:spPr>
            <a:xfrm>
              <a:off x="0" y="0"/>
              <a:ext cx="157139" cy="157523"/>
            </a:xfrm>
            <a:custGeom>
              <a:avLst/>
              <a:gdLst/>
              <a:ahLst/>
              <a:cxnLst/>
              <a:rect l="l" t="t" r="r" b="b"/>
              <a:pathLst>
                <a:path w="157139" h="157523">
                  <a:moveTo>
                    <a:pt x="0" y="0"/>
                  </a:moveTo>
                  <a:lnTo>
                    <a:pt x="157139" y="0"/>
                  </a:lnTo>
                  <a:lnTo>
                    <a:pt x="157139" y="157523"/>
                  </a:lnTo>
                  <a:lnTo>
                    <a:pt x="0" y="157523"/>
                  </a:lnTo>
                  <a:close/>
                </a:path>
              </a:pathLst>
            </a:custGeom>
            <a:solidFill>
              <a:srgbClr val="EFE6DD"/>
            </a:solidFill>
          </p:spPr>
        </p:sp>
        <p:sp>
          <p:nvSpPr>
            <p:cNvPr id="66" name="TextBox 66"/>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pic>
        <p:nvPicPr>
          <p:cNvPr id="67" name="Picture 6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1692385" y="8246562"/>
            <a:ext cx="809522" cy="704610"/>
          </a:xfrm>
          <a:prstGeom prst="rect">
            <a:avLst/>
          </a:prstGeom>
        </p:spPr>
      </p:pic>
      <p:sp>
        <p:nvSpPr>
          <p:cNvPr id="68" name="TextBox 68"/>
          <p:cNvSpPr txBox="1"/>
          <p:nvPr/>
        </p:nvSpPr>
        <p:spPr>
          <a:xfrm>
            <a:off x="12641587" y="8491395"/>
            <a:ext cx="2338090" cy="373197"/>
          </a:xfrm>
          <a:prstGeom prst="rect">
            <a:avLst/>
          </a:prstGeom>
        </p:spPr>
        <p:txBody>
          <a:bodyPr lIns="0" tIns="0" rIns="0" bIns="0" rtlCol="0" anchor="t">
            <a:spAutoFit/>
          </a:bodyPr>
          <a:lstStyle/>
          <a:p>
            <a:pPr algn="ctr">
              <a:lnSpc>
                <a:spcPts val="3055"/>
              </a:lnSpc>
            </a:pPr>
            <a:r>
              <a:rPr lang="en-US" sz="2182">
                <a:solidFill>
                  <a:srgbClr val="EFE6DD"/>
                </a:solidFill>
                <a:latin typeface="Josefin Sans Regular Bold"/>
              </a:rPr>
              <a:t>Báo cáo đơn hàng</a:t>
            </a:r>
          </a:p>
        </p:txBody>
      </p:sp>
      <p:sp>
        <p:nvSpPr>
          <p:cNvPr id="69" name="AutoShape 69"/>
          <p:cNvSpPr/>
          <p:nvPr/>
        </p:nvSpPr>
        <p:spPr>
          <a:xfrm rot="-2837206">
            <a:off x="3619079" y="5249065"/>
            <a:ext cx="3045277" cy="0"/>
          </a:xfrm>
          <a:prstGeom prst="line">
            <a:avLst/>
          </a:prstGeom>
          <a:ln w="38100" cap="flat">
            <a:solidFill>
              <a:srgbClr val="FFFFFF"/>
            </a:solidFill>
            <a:prstDash val="solid"/>
            <a:headEnd type="none" w="sm" len="sm"/>
            <a:tailEnd type="none" w="sm" len="sm"/>
          </a:ln>
        </p:spPr>
      </p:sp>
      <p:sp>
        <p:nvSpPr>
          <p:cNvPr id="70" name="AutoShape 70"/>
          <p:cNvSpPr/>
          <p:nvPr/>
        </p:nvSpPr>
        <p:spPr>
          <a:xfrm rot="2424500">
            <a:off x="11112182" y="5249065"/>
            <a:ext cx="3451767" cy="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98386" y="776732"/>
            <a:ext cx="10438206" cy="8884742"/>
            <a:chOff x="0" y="0"/>
            <a:chExt cx="6848708" cy="5829451"/>
          </a:xfrm>
        </p:grpSpPr>
        <p:sp>
          <p:nvSpPr>
            <p:cNvPr id="3" name="Freeform 3"/>
            <p:cNvSpPr/>
            <p:nvPr/>
          </p:nvSpPr>
          <p:spPr>
            <a:xfrm>
              <a:off x="-3810" y="1270"/>
              <a:ext cx="6853788" cy="5828181"/>
            </a:xfrm>
            <a:custGeom>
              <a:avLst/>
              <a:gdLst/>
              <a:ahLst/>
              <a:cxnLst/>
              <a:rect l="l" t="t" r="r" b="b"/>
              <a:pathLst>
                <a:path w="6853788" h="5828181">
                  <a:moveTo>
                    <a:pt x="6849978" y="5065463"/>
                  </a:moveTo>
                  <a:cubicBezTo>
                    <a:pt x="6849978" y="4796217"/>
                    <a:pt x="6853788" y="4522408"/>
                    <a:pt x="6847438" y="4253163"/>
                  </a:cubicBezTo>
                  <a:cubicBezTo>
                    <a:pt x="6839818" y="4075187"/>
                    <a:pt x="6828388" y="565868"/>
                    <a:pt x="6828388" y="387893"/>
                  </a:cubicBezTo>
                  <a:cubicBezTo>
                    <a:pt x="6825848" y="264678"/>
                    <a:pt x="6824578" y="136901"/>
                    <a:pt x="6822038" y="54610"/>
                  </a:cubicBezTo>
                  <a:cubicBezTo>
                    <a:pt x="6822038" y="44450"/>
                    <a:pt x="6820768" y="34290"/>
                    <a:pt x="6819498" y="21590"/>
                  </a:cubicBezTo>
                  <a:cubicBezTo>
                    <a:pt x="6809338" y="19050"/>
                    <a:pt x="6800448" y="17780"/>
                    <a:pt x="6790288" y="16510"/>
                  </a:cubicBezTo>
                  <a:cubicBezTo>
                    <a:pt x="6764926" y="15240"/>
                    <a:pt x="6732733" y="16510"/>
                    <a:pt x="6705906" y="16510"/>
                  </a:cubicBezTo>
                  <a:cubicBezTo>
                    <a:pt x="6571769" y="13970"/>
                    <a:pt x="6437632" y="8890"/>
                    <a:pt x="6303495" y="7620"/>
                  </a:cubicBezTo>
                  <a:cubicBezTo>
                    <a:pt x="6051318" y="5080"/>
                    <a:pt x="5793775" y="3810"/>
                    <a:pt x="5541598" y="2540"/>
                  </a:cubicBezTo>
                  <a:cubicBezTo>
                    <a:pt x="5450385" y="2540"/>
                    <a:pt x="5353806" y="0"/>
                    <a:pt x="5262593" y="0"/>
                  </a:cubicBezTo>
                  <a:cubicBezTo>
                    <a:pt x="5042608" y="0"/>
                    <a:pt x="4827989" y="1270"/>
                    <a:pt x="4608005" y="1270"/>
                  </a:cubicBezTo>
                  <a:cubicBezTo>
                    <a:pt x="4479233" y="1270"/>
                    <a:pt x="4350462" y="3810"/>
                    <a:pt x="4216325" y="3810"/>
                  </a:cubicBezTo>
                  <a:cubicBezTo>
                    <a:pt x="4082188" y="5080"/>
                    <a:pt x="1651628" y="7620"/>
                    <a:pt x="1517491" y="7620"/>
                  </a:cubicBezTo>
                  <a:cubicBezTo>
                    <a:pt x="1410181" y="7620"/>
                    <a:pt x="1302872" y="6350"/>
                    <a:pt x="1195562" y="7620"/>
                  </a:cubicBezTo>
                  <a:cubicBezTo>
                    <a:pt x="1098984" y="8890"/>
                    <a:pt x="997040" y="11430"/>
                    <a:pt x="900461" y="12700"/>
                  </a:cubicBezTo>
                  <a:cubicBezTo>
                    <a:pt x="798517" y="15240"/>
                    <a:pt x="696573" y="16510"/>
                    <a:pt x="599994" y="19050"/>
                  </a:cubicBezTo>
                  <a:cubicBezTo>
                    <a:pt x="455126" y="21590"/>
                    <a:pt x="304893" y="24130"/>
                    <a:pt x="160025" y="27940"/>
                  </a:cubicBezTo>
                  <a:cubicBezTo>
                    <a:pt x="74178" y="30480"/>
                    <a:pt x="38100" y="34290"/>
                    <a:pt x="16510" y="36830"/>
                  </a:cubicBezTo>
                  <a:cubicBezTo>
                    <a:pt x="16510" y="38100"/>
                    <a:pt x="13970" y="40640"/>
                    <a:pt x="13970" y="43180"/>
                  </a:cubicBezTo>
                  <a:cubicBezTo>
                    <a:pt x="12700" y="73012"/>
                    <a:pt x="10160" y="177972"/>
                    <a:pt x="8890" y="278369"/>
                  </a:cubicBezTo>
                  <a:cubicBezTo>
                    <a:pt x="7620" y="337694"/>
                    <a:pt x="8890" y="401583"/>
                    <a:pt x="7620" y="460908"/>
                  </a:cubicBezTo>
                  <a:cubicBezTo>
                    <a:pt x="0" y="762098"/>
                    <a:pt x="5080" y="4490464"/>
                    <a:pt x="7620" y="4796217"/>
                  </a:cubicBezTo>
                  <a:cubicBezTo>
                    <a:pt x="6350" y="5038082"/>
                    <a:pt x="11430" y="5275383"/>
                    <a:pt x="11430" y="5517247"/>
                  </a:cubicBezTo>
                  <a:cubicBezTo>
                    <a:pt x="11430" y="5631335"/>
                    <a:pt x="15240" y="5749985"/>
                    <a:pt x="7620" y="5797701"/>
                  </a:cubicBezTo>
                  <a:cubicBezTo>
                    <a:pt x="5080" y="5806591"/>
                    <a:pt x="10160" y="5812941"/>
                    <a:pt x="19050" y="5814211"/>
                  </a:cubicBezTo>
                  <a:cubicBezTo>
                    <a:pt x="29210" y="5815481"/>
                    <a:pt x="38100" y="5815481"/>
                    <a:pt x="48260" y="5815481"/>
                  </a:cubicBezTo>
                  <a:cubicBezTo>
                    <a:pt x="202949" y="5816751"/>
                    <a:pt x="374644" y="5816751"/>
                    <a:pt x="551705" y="5818021"/>
                  </a:cubicBezTo>
                  <a:cubicBezTo>
                    <a:pt x="648284" y="5819291"/>
                    <a:pt x="744862" y="5820561"/>
                    <a:pt x="836075" y="5821831"/>
                  </a:cubicBezTo>
                  <a:cubicBezTo>
                    <a:pt x="997040" y="5823101"/>
                    <a:pt x="1152638" y="5823101"/>
                    <a:pt x="1313603" y="5824371"/>
                  </a:cubicBezTo>
                  <a:cubicBezTo>
                    <a:pt x="1377988" y="5824371"/>
                    <a:pt x="1437009" y="5824371"/>
                    <a:pt x="1501394" y="5823101"/>
                  </a:cubicBezTo>
                  <a:cubicBezTo>
                    <a:pt x="1528222" y="5823101"/>
                    <a:pt x="1560415" y="5821831"/>
                    <a:pt x="1587242" y="5821831"/>
                  </a:cubicBezTo>
                  <a:cubicBezTo>
                    <a:pt x="1694551" y="5823101"/>
                    <a:pt x="3840742" y="5814211"/>
                    <a:pt x="3948051" y="5815481"/>
                  </a:cubicBezTo>
                  <a:cubicBezTo>
                    <a:pt x="4098284" y="5816751"/>
                    <a:pt x="4511426" y="5816751"/>
                    <a:pt x="4661659" y="5816751"/>
                  </a:cubicBezTo>
                  <a:cubicBezTo>
                    <a:pt x="4720679" y="5816751"/>
                    <a:pt x="4774334" y="5815481"/>
                    <a:pt x="4833355" y="5815481"/>
                  </a:cubicBezTo>
                  <a:cubicBezTo>
                    <a:pt x="4929933" y="5816751"/>
                    <a:pt x="5026512" y="5818021"/>
                    <a:pt x="5123090" y="5819291"/>
                  </a:cubicBezTo>
                  <a:cubicBezTo>
                    <a:pt x="5332344" y="5821831"/>
                    <a:pt x="5536232" y="5819291"/>
                    <a:pt x="5745486" y="5823101"/>
                  </a:cubicBezTo>
                  <a:cubicBezTo>
                    <a:pt x="6094241" y="5828181"/>
                    <a:pt x="6448363" y="5821831"/>
                    <a:pt x="6790288" y="5826911"/>
                  </a:cubicBezTo>
                  <a:cubicBezTo>
                    <a:pt x="6810608" y="5828181"/>
                    <a:pt x="6830928" y="5826911"/>
                    <a:pt x="6853788" y="5826911"/>
                  </a:cubicBezTo>
                  <a:cubicBezTo>
                    <a:pt x="6853788" y="5802781"/>
                    <a:pt x="6853788" y="5790081"/>
                    <a:pt x="6853788" y="5754549"/>
                  </a:cubicBezTo>
                  <a:cubicBezTo>
                    <a:pt x="6852518" y="5521811"/>
                    <a:pt x="6849978" y="5302764"/>
                    <a:pt x="6849978" y="5065463"/>
                  </a:cubicBezTo>
                  <a:close/>
                </a:path>
              </a:pathLst>
            </a:custGeom>
            <a:solidFill>
              <a:srgbClr val="566E96"/>
            </a:solidFill>
          </p:spPr>
        </p:sp>
      </p:grpSp>
      <p:pic>
        <p:nvPicPr>
          <p:cNvPr id="4" name="Picture 4"/>
          <p:cNvPicPr>
            <a:picLocks noChangeAspect="1"/>
          </p:cNvPicPr>
          <p:nvPr/>
        </p:nvPicPr>
        <p:blipFill>
          <a:blip r:embed="rId2">
            <a:alphaModFix amt="19999"/>
          </a:blip>
          <a:srcRect/>
          <a:stretch>
            <a:fillRect/>
          </a:stretch>
        </p:blipFill>
        <p:spPr>
          <a:xfrm>
            <a:off x="9144000" y="1945430"/>
            <a:ext cx="8547180" cy="639614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3408442">
            <a:off x="15497919" y="-300472"/>
            <a:ext cx="4134082" cy="2052008"/>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799910">
            <a:off x="16000465" y="8477947"/>
            <a:ext cx="1090564" cy="1027113"/>
          </a:xfrm>
          <a:prstGeom prst="rect">
            <a:avLst/>
          </a:prstGeom>
        </p:spPr>
      </p:pic>
      <p:pic>
        <p:nvPicPr>
          <p:cNvPr id="7" name="Picture 7"/>
          <p:cNvPicPr>
            <a:picLocks noChangeAspect="1"/>
          </p:cNvPicPr>
          <p:nvPr/>
        </p:nvPicPr>
        <p:blipFill>
          <a:blip r:embed="rId7"/>
          <a:srcRect l="17138" r="17138"/>
          <a:stretch>
            <a:fillRect/>
          </a:stretch>
        </p:blipFill>
        <p:spPr>
          <a:xfrm>
            <a:off x="-621654" y="0"/>
            <a:ext cx="8884742" cy="10224702"/>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9144000" y="4050524"/>
            <a:ext cx="1824023" cy="182402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9445303" y="4407225"/>
            <a:ext cx="1221416" cy="1221416"/>
          </a:xfrm>
          <a:prstGeom prst="rect">
            <a:avLst/>
          </a:prstGeom>
        </p:spPr>
      </p:pic>
      <p:sp>
        <p:nvSpPr>
          <p:cNvPr id="10" name="TextBox 10"/>
          <p:cNvSpPr txBox="1"/>
          <p:nvPr/>
        </p:nvSpPr>
        <p:spPr>
          <a:xfrm>
            <a:off x="11324693" y="4392775"/>
            <a:ext cx="6366487" cy="1179810"/>
          </a:xfrm>
          <a:prstGeom prst="rect">
            <a:avLst/>
          </a:prstGeom>
        </p:spPr>
        <p:txBody>
          <a:bodyPr wrap="square" lIns="0" tIns="0" rIns="0" bIns="0" rtlCol="0" anchor="t">
            <a:spAutoFit/>
          </a:bodyPr>
          <a:lstStyle/>
          <a:p>
            <a:pPr algn="ctr">
              <a:lnSpc>
                <a:spcPts val="9243"/>
              </a:lnSpc>
            </a:pPr>
            <a:r>
              <a:rPr lang="en-US" sz="6602" dirty="0">
                <a:solidFill>
                  <a:srgbClr val="57CB78"/>
                </a:solidFill>
                <a:latin typeface="ไอติม"/>
              </a:rPr>
              <a:t>SƠ ĐỒ USECASE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1125748" y="1028700"/>
            <a:ext cx="16230600" cy="8229600"/>
            <a:chOff x="0" y="0"/>
            <a:chExt cx="7859901" cy="3985302"/>
          </a:xfrm>
        </p:grpSpPr>
        <p:sp>
          <p:nvSpPr>
            <p:cNvPr id="3" name="Freeform 3"/>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4" name="Freeform 4"/>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pic>
        <p:nvPicPr>
          <p:cNvPr id="5" name="Picture 5"/>
          <p:cNvPicPr>
            <a:picLocks noChangeAspect="1"/>
          </p:cNvPicPr>
          <p:nvPr/>
        </p:nvPicPr>
        <p:blipFill>
          <a:blip r:embed="rId2"/>
          <a:srcRect/>
          <a:stretch>
            <a:fillRect/>
          </a:stretch>
        </p:blipFill>
        <p:spPr>
          <a:xfrm>
            <a:off x="1109303" y="1100491"/>
            <a:ext cx="16263491" cy="8157809"/>
          </a:xfrm>
          <a:prstGeom prst="rect">
            <a:avLst/>
          </a:prstGeom>
        </p:spPr>
      </p:pic>
      <p:sp>
        <p:nvSpPr>
          <p:cNvPr id="6" name="TextBox 6"/>
          <p:cNvSpPr txBox="1"/>
          <p:nvPr/>
        </p:nvSpPr>
        <p:spPr>
          <a:xfrm>
            <a:off x="5156299" y="122555"/>
            <a:ext cx="7975402" cy="906145"/>
          </a:xfrm>
          <a:prstGeom prst="rect">
            <a:avLst/>
          </a:prstGeom>
        </p:spPr>
        <p:txBody>
          <a:bodyPr lIns="0" tIns="0" rIns="0" bIns="0" rtlCol="0" anchor="t">
            <a:spAutoFit/>
          </a:bodyPr>
          <a:lstStyle/>
          <a:p>
            <a:pPr algn="ctr">
              <a:lnSpc>
                <a:spcPts val="7279"/>
              </a:lnSpc>
            </a:pPr>
            <a:r>
              <a:rPr lang="en-US" sz="5199" u="sng">
                <a:solidFill>
                  <a:srgbClr val="57CB78"/>
                </a:solidFill>
                <a:latin typeface="Josefin Sans Regular Bold"/>
              </a:rPr>
              <a:t>SƠ ĐỒ USECASE CHÍNH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a:off x="576875" y="1945430"/>
            <a:ext cx="8547180" cy="639614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951138" y="971809"/>
            <a:ext cx="1079709" cy="1137624"/>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407579">
            <a:off x="8943629" y="2094320"/>
            <a:ext cx="360854" cy="39290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030050">
            <a:off x="8529814" y="8668603"/>
            <a:ext cx="2483617" cy="2834003"/>
          </a:xfrm>
          <a:prstGeom prst="rect">
            <a:avLst/>
          </a:prstGeom>
        </p:spPr>
      </p:pic>
      <p:grpSp>
        <p:nvGrpSpPr>
          <p:cNvPr id="6" name="Group 6"/>
          <p:cNvGrpSpPr/>
          <p:nvPr/>
        </p:nvGrpSpPr>
        <p:grpSpPr>
          <a:xfrm>
            <a:off x="9840526" y="0"/>
            <a:ext cx="8476049" cy="10287000"/>
            <a:chOff x="0" y="0"/>
            <a:chExt cx="11301398" cy="13716000"/>
          </a:xfrm>
        </p:grpSpPr>
        <p:pic>
          <p:nvPicPr>
            <p:cNvPr id="7" name="Picture 7"/>
            <p:cNvPicPr>
              <a:picLocks noChangeAspect="1"/>
            </p:cNvPicPr>
            <p:nvPr/>
          </p:nvPicPr>
          <p:blipFill>
            <a:blip r:embed="rId9"/>
            <a:srcRect l="26826" r="26826"/>
            <a:stretch>
              <a:fillRect/>
            </a:stretch>
          </p:blipFill>
          <p:spPr>
            <a:xfrm>
              <a:off x="0" y="0"/>
              <a:ext cx="11301398" cy="13716000"/>
            </a:xfrm>
            <a:prstGeom prst="rect">
              <a:avLst/>
            </a:prstGeom>
          </p:spPr>
        </p:pic>
      </p:grpSp>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542488" y="4277123"/>
            <a:ext cx="1400118" cy="140011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02385" y="4550926"/>
            <a:ext cx="852511" cy="852511"/>
          </a:xfrm>
          <a:prstGeom prst="rect">
            <a:avLst/>
          </a:prstGeom>
        </p:spPr>
      </p:pic>
      <p:pic>
        <p:nvPicPr>
          <p:cNvPr id="10" name="Picture 10"/>
          <p:cNvPicPr>
            <a:picLocks noChangeAspect="1"/>
          </p:cNvPicPr>
          <p:nvPr/>
        </p:nvPicPr>
        <p:blipFill>
          <a:blip r:embed="rId14"/>
          <a:srcRect/>
          <a:stretch>
            <a:fillRect/>
          </a:stretch>
        </p:blipFill>
        <p:spPr>
          <a:xfrm>
            <a:off x="101037" y="8600341"/>
            <a:ext cx="927663" cy="1686659"/>
          </a:xfrm>
          <a:prstGeom prst="rect">
            <a:avLst/>
          </a:prstGeom>
        </p:spPr>
      </p:pic>
      <p:sp>
        <p:nvSpPr>
          <p:cNvPr id="11" name="TextBox 11"/>
          <p:cNvSpPr txBox="1"/>
          <p:nvPr/>
        </p:nvSpPr>
        <p:spPr>
          <a:xfrm>
            <a:off x="2150619" y="4313246"/>
            <a:ext cx="6880228" cy="1598048"/>
          </a:xfrm>
          <a:prstGeom prst="rect">
            <a:avLst/>
          </a:prstGeom>
        </p:spPr>
        <p:txBody>
          <a:bodyPr lIns="0" tIns="0" rIns="0" bIns="0" rtlCol="0" anchor="t">
            <a:spAutoFit/>
          </a:bodyPr>
          <a:lstStyle/>
          <a:p>
            <a:pPr algn="ctr">
              <a:lnSpc>
                <a:spcPts val="6418"/>
              </a:lnSpc>
            </a:pPr>
            <a:r>
              <a:rPr lang="en-US" sz="4584">
                <a:solidFill>
                  <a:srgbClr val="57CB78"/>
                </a:solidFill>
                <a:latin typeface="ไอติม"/>
              </a:rPr>
              <a:t>SƠ ĐỒ TRÌNH TỰ VÀ SƠ ĐỒ ACTIVITY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467"/>
          <a:stretch>
            <a:fillRect/>
          </a:stretch>
        </p:blipFill>
        <p:spPr>
          <a:xfrm>
            <a:off x="2938596" y="919309"/>
            <a:ext cx="11815321" cy="9117292"/>
          </a:xfrm>
          <a:prstGeom prst="rect">
            <a:avLst/>
          </a:prstGeom>
        </p:spPr>
      </p:pic>
      <p:sp>
        <p:nvSpPr>
          <p:cNvPr id="3" name="TextBox 3"/>
          <p:cNvSpPr txBox="1"/>
          <p:nvPr/>
        </p:nvSpPr>
        <p:spPr>
          <a:xfrm>
            <a:off x="5603146" y="96561"/>
            <a:ext cx="6009829" cy="705486"/>
          </a:xfrm>
          <a:prstGeom prst="rect">
            <a:avLst/>
          </a:prstGeom>
        </p:spPr>
        <p:txBody>
          <a:bodyPr lIns="0" tIns="0" rIns="0" bIns="0" rtlCol="0" anchor="t">
            <a:spAutoFit/>
          </a:bodyPr>
          <a:lstStyle/>
          <a:p>
            <a:pPr algn="ctr">
              <a:lnSpc>
                <a:spcPts val="5739"/>
              </a:lnSpc>
              <a:spcBef>
                <a:spcPct val="0"/>
              </a:spcBef>
            </a:pPr>
            <a:r>
              <a:rPr lang="en-US" sz="4099" u="sng">
                <a:solidFill>
                  <a:srgbClr val="57CB78"/>
                </a:solidFill>
                <a:latin typeface="ไอติม"/>
              </a:rPr>
              <a:t>SƠ ĐỒ USECASE QUẢN LÝ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802972" y="1125693"/>
            <a:ext cx="7660681" cy="8604533"/>
            <a:chOff x="0" y="0"/>
            <a:chExt cx="5143986" cy="5777763"/>
          </a:xfrm>
        </p:grpSpPr>
        <p:sp>
          <p:nvSpPr>
            <p:cNvPr id="9" name="Freeform 9"/>
            <p:cNvSpPr/>
            <p:nvPr/>
          </p:nvSpPr>
          <p:spPr>
            <a:xfrm>
              <a:off x="-3810" y="1270"/>
              <a:ext cx="5149066" cy="5776493"/>
            </a:xfrm>
            <a:custGeom>
              <a:avLst/>
              <a:gdLst/>
              <a:ahLst/>
              <a:cxnLst/>
              <a:rect l="l" t="t" r="r" b="b"/>
              <a:pathLst>
                <a:path w="5149066" h="5776493">
                  <a:moveTo>
                    <a:pt x="5145257" y="5020181"/>
                  </a:moveTo>
                  <a:cubicBezTo>
                    <a:pt x="5145257" y="4753376"/>
                    <a:pt x="5149066" y="4482049"/>
                    <a:pt x="5142716" y="4215245"/>
                  </a:cubicBezTo>
                  <a:cubicBezTo>
                    <a:pt x="5135096" y="4038882"/>
                    <a:pt x="5123666" y="561376"/>
                    <a:pt x="5123666" y="385014"/>
                  </a:cubicBezTo>
                  <a:cubicBezTo>
                    <a:pt x="5121126" y="262917"/>
                    <a:pt x="5119857" y="136298"/>
                    <a:pt x="5117316" y="54610"/>
                  </a:cubicBezTo>
                  <a:cubicBezTo>
                    <a:pt x="5117316" y="44450"/>
                    <a:pt x="5116046" y="34290"/>
                    <a:pt x="5114776" y="21590"/>
                  </a:cubicBezTo>
                  <a:cubicBezTo>
                    <a:pt x="5104616" y="19050"/>
                    <a:pt x="5095726" y="17780"/>
                    <a:pt x="5085566" y="16510"/>
                  </a:cubicBezTo>
                  <a:cubicBezTo>
                    <a:pt x="5066088" y="15240"/>
                    <a:pt x="5042044" y="16510"/>
                    <a:pt x="5022007" y="16510"/>
                  </a:cubicBezTo>
                  <a:cubicBezTo>
                    <a:pt x="4921824" y="13970"/>
                    <a:pt x="4821641" y="8890"/>
                    <a:pt x="4721458" y="7620"/>
                  </a:cubicBezTo>
                  <a:cubicBezTo>
                    <a:pt x="4533114" y="5080"/>
                    <a:pt x="4340762" y="3810"/>
                    <a:pt x="4152418" y="2540"/>
                  </a:cubicBezTo>
                  <a:cubicBezTo>
                    <a:pt x="4084293" y="2540"/>
                    <a:pt x="4012161" y="0"/>
                    <a:pt x="3944037" y="0"/>
                  </a:cubicBezTo>
                  <a:cubicBezTo>
                    <a:pt x="3779736" y="0"/>
                    <a:pt x="3619443" y="1270"/>
                    <a:pt x="3455143" y="1270"/>
                  </a:cubicBezTo>
                  <a:cubicBezTo>
                    <a:pt x="3358967" y="1270"/>
                    <a:pt x="3262791" y="3810"/>
                    <a:pt x="3162608" y="3810"/>
                  </a:cubicBezTo>
                  <a:cubicBezTo>
                    <a:pt x="3062425" y="5080"/>
                    <a:pt x="1247106" y="7620"/>
                    <a:pt x="1146923" y="7620"/>
                  </a:cubicBezTo>
                  <a:cubicBezTo>
                    <a:pt x="1066776" y="7620"/>
                    <a:pt x="986630" y="6350"/>
                    <a:pt x="906483" y="7620"/>
                  </a:cubicBezTo>
                  <a:cubicBezTo>
                    <a:pt x="834351" y="8890"/>
                    <a:pt x="758212" y="11430"/>
                    <a:pt x="686080" y="12700"/>
                  </a:cubicBezTo>
                  <a:cubicBezTo>
                    <a:pt x="609941" y="15240"/>
                    <a:pt x="533802" y="16510"/>
                    <a:pt x="461670" y="19050"/>
                  </a:cubicBezTo>
                  <a:cubicBezTo>
                    <a:pt x="353472" y="21590"/>
                    <a:pt x="241267" y="24130"/>
                    <a:pt x="133069" y="27940"/>
                  </a:cubicBezTo>
                  <a:cubicBezTo>
                    <a:pt x="68952" y="30480"/>
                    <a:pt x="38100" y="34290"/>
                    <a:pt x="16510" y="36830"/>
                  </a:cubicBezTo>
                  <a:cubicBezTo>
                    <a:pt x="16510" y="38100"/>
                    <a:pt x="13970" y="40640"/>
                    <a:pt x="13970" y="43180"/>
                  </a:cubicBezTo>
                  <a:cubicBezTo>
                    <a:pt x="12700" y="72988"/>
                    <a:pt x="10160" y="176997"/>
                    <a:pt x="8890" y="276483"/>
                  </a:cubicBezTo>
                  <a:cubicBezTo>
                    <a:pt x="7620" y="335271"/>
                    <a:pt x="8890" y="398580"/>
                    <a:pt x="7620" y="457368"/>
                  </a:cubicBezTo>
                  <a:cubicBezTo>
                    <a:pt x="0" y="755827"/>
                    <a:pt x="5080" y="4450395"/>
                    <a:pt x="7620" y="4753376"/>
                  </a:cubicBezTo>
                  <a:cubicBezTo>
                    <a:pt x="6350" y="4993048"/>
                    <a:pt x="11430" y="5228198"/>
                    <a:pt x="11430" y="5467870"/>
                  </a:cubicBezTo>
                  <a:cubicBezTo>
                    <a:pt x="11430" y="5580923"/>
                    <a:pt x="15240" y="5698498"/>
                    <a:pt x="7620" y="5746013"/>
                  </a:cubicBezTo>
                  <a:cubicBezTo>
                    <a:pt x="5080" y="5754903"/>
                    <a:pt x="10160" y="5761253"/>
                    <a:pt x="19050" y="5762523"/>
                  </a:cubicBezTo>
                  <a:cubicBezTo>
                    <a:pt x="29210" y="5763793"/>
                    <a:pt x="38100" y="5763793"/>
                    <a:pt x="48260" y="5763793"/>
                  </a:cubicBezTo>
                  <a:cubicBezTo>
                    <a:pt x="165128" y="5765063"/>
                    <a:pt x="293362" y="5765063"/>
                    <a:pt x="425604" y="5766333"/>
                  </a:cubicBezTo>
                  <a:cubicBezTo>
                    <a:pt x="497736" y="5767603"/>
                    <a:pt x="569868" y="5768873"/>
                    <a:pt x="637992" y="5770143"/>
                  </a:cubicBezTo>
                  <a:cubicBezTo>
                    <a:pt x="758212" y="5771413"/>
                    <a:pt x="874425" y="5771413"/>
                    <a:pt x="994644" y="5772683"/>
                  </a:cubicBezTo>
                  <a:cubicBezTo>
                    <a:pt x="1042732" y="5772683"/>
                    <a:pt x="1086813" y="5772683"/>
                    <a:pt x="1134901" y="5771413"/>
                  </a:cubicBezTo>
                  <a:cubicBezTo>
                    <a:pt x="1154938" y="5771413"/>
                    <a:pt x="1178981" y="5770143"/>
                    <a:pt x="1199018" y="5770143"/>
                  </a:cubicBezTo>
                  <a:cubicBezTo>
                    <a:pt x="1279165" y="5771413"/>
                    <a:pt x="2882095" y="5762523"/>
                    <a:pt x="2962242" y="5763793"/>
                  </a:cubicBezTo>
                  <a:cubicBezTo>
                    <a:pt x="3074447" y="5765063"/>
                    <a:pt x="3383011" y="5765063"/>
                    <a:pt x="3495216" y="5765063"/>
                  </a:cubicBezTo>
                  <a:cubicBezTo>
                    <a:pt x="3539297" y="5765063"/>
                    <a:pt x="3579370" y="5763793"/>
                    <a:pt x="3623450" y="5763793"/>
                  </a:cubicBezTo>
                  <a:cubicBezTo>
                    <a:pt x="3695582" y="5765063"/>
                    <a:pt x="3767714" y="5766333"/>
                    <a:pt x="3839846" y="5767603"/>
                  </a:cubicBezTo>
                  <a:cubicBezTo>
                    <a:pt x="3996132" y="5770143"/>
                    <a:pt x="4148410" y="5767603"/>
                    <a:pt x="4304696" y="5771413"/>
                  </a:cubicBezTo>
                  <a:cubicBezTo>
                    <a:pt x="4565172" y="5776493"/>
                    <a:pt x="4829656" y="5770143"/>
                    <a:pt x="5085566" y="5775223"/>
                  </a:cubicBezTo>
                  <a:cubicBezTo>
                    <a:pt x="5105887" y="5776493"/>
                    <a:pt x="5126207" y="5775223"/>
                    <a:pt x="5149066" y="5775223"/>
                  </a:cubicBezTo>
                  <a:cubicBezTo>
                    <a:pt x="5149066" y="5751093"/>
                    <a:pt x="5149066" y="5738393"/>
                    <a:pt x="5149066" y="5703020"/>
                  </a:cubicBezTo>
                  <a:cubicBezTo>
                    <a:pt x="5147796" y="5472392"/>
                    <a:pt x="5145257" y="5255331"/>
                    <a:pt x="5145257" y="5020181"/>
                  </a:cubicBezTo>
                  <a:close/>
                </a:path>
              </a:pathLst>
            </a:custGeom>
            <a:solidFill>
              <a:srgbClr val="566E96"/>
            </a:solidFill>
          </p:spPr>
        </p:sp>
      </p:grpSp>
      <p:grpSp>
        <p:nvGrpSpPr>
          <p:cNvPr id="10" name="Group 10"/>
          <p:cNvGrpSpPr/>
          <p:nvPr/>
        </p:nvGrpSpPr>
        <p:grpSpPr>
          <a:xfrm rot="5400000">
            <a:off x="10165096" y="1164173"/>
            <a:ext cx="6733698" cy="8381225"/>
            <a:chOff x="0" y="0"/>
            <a:chExt cx="4521537" cy="5627816"/>
          </a:xfrm>
        </p:grpSpPr>
        <p:sp>
          <p:nvSpPr>
            <p:cNvPr id="11" name="Freeform 11"/>
            <p:cNvSpPr/>
            <p:nvPr/>
          </p:nvSpPr>
          <p:spPr>
            <a:xfrm>
              <a:off x="-3810" y="1270"/>
              <a:ext cx="4526617" cy="5626546"/>
            </a:xfrm>
            <a:custGeom>
              <a:avLst/>
              <a:gdLst/>
              <a:ahLst/>
              <a:cxnLst/>
              <a:rect l="l" t="t" r="r" b="b"/>
              <a:pathLst>
                <a:path w="4526617" h="5626546">
                  <a:moveTo>
                    <a:pt x="4522807" y="4888818"/>
                  </a:moveTo>
                  <a:cubicBezTo>
                    <a:pt x="4522807" y="4629094"/>
                    <a:pt x="4526617" y="4364968"/>
                    <a:pt x="4520267" y="4105244"/>
                  </a:cubicBezTo>
                  <a:cubicBezTo>
                    <a:pt x="4512647" y="3933562"/>
                    <a:pt x="4501217" y="548346"/>
                    <a:pt x="4501217" y="376664"/>
                  </a:cubicBezTo>
                  <a:cubicBezTo>
                    <a:pt x="4498677" y="257808"/>
                    <a:pt x="4497407" y="134549"/>
                    <a:pt x="4494867" y="54610"/>
                  </a:cubicBezTo>
                  <a:cubicBezTo>
                    <a:pt x="4494867" y="44450"/>
                    <a:pt x="4493597" y="34290"/>
                    <a:pt x="4492327" y="21590"/>
                  </a:cubicBezTo>
                  <a:cubicBezTo>
                    <a:pt x="4482167" y="19050"/>
                    <a:pt x="4473277" y="17780"/>
                    <a:pt x="4463117" y="16510"/>
                  </a:cubicBezTo>
                  <a:cubicBezTo>
                    <a:pt x="4445787" y="15240"/>
                    <a:pt x="4424718" y="16510"/>
                    <a:pt x="4407161" y="16510"/>
                  </a:cubicBezTo>
                  <a:cubicBezTo>
                    <a:pt x="4319376" y="13970"/>
                    <a:pt x="4231590" y="8890"/>
                    <a:pt x="4143805" y="7620"/>
                  </a:cubicBezTo>
                  <a:cubicBezTo>
                    <a:pt x="3978768" y="5080"/>
                    <a:pt x="3810220" y="3810"/>
                    <a:pt x="3645183" y="2540"/>
                  </a:cubicBezTo>
                  <a:cubicBezTo>
                    <a:pt x="3585489" y="2540"/>
                    <a:pt x="3522283" y="0"/>
                    <a:pt x="3462589" y="0"/>
                  </a:cubicBezTo>
                  <a:cubicBezTo>
                    <a:pt x="3318620" y="0"/>
                    <a:pt x="3178164" y="1270"/>
                    <a:pt x="3034195" y="1270"/>
                  </a:cubicBezTo>
                  <a:cubicBezTo>
                    <a:pt x="2949921" y="1270"/>
                    <a:pt x="2865647" y="3810"/>
                    <a:pt x="2777862" y="3810"/>
                  </a:cubicBezTo>
                  <a:cubicBezTo>
                    <a:pt x="2690076" y="5080"/>
                    <a:pt x="1099402" y="7620"/>
                    <a:pt x="1011617" y="7620"/>
                  </a:cubicBezTo>
                  <a:cubicBezTo>
                    <a:pt x="941388" y="7620"/>
                    <a:pt x="871160" y="6350"/>
                    <a:pt x="800931" y="7620"/>
                  </a:cubicBezTo>
                  <a:cubicBezTo>
                    <a:pt x="737726" y="8890"/>
                    <a:pt x="671009" y="11430"/>
                    <a:pt x="607803" y="12700"/>
                  </a:cubicBezTo>
                  <a:cubicBezTo>
                    <a:pt x="541086" y="15240"/>
                    <a:pt x="474369" y="16510"/>
                    <a:pt x="411163" y="19050"/>
                  </a:cubicBezTo>
                  <a:cubicBezTo>
                    <a:pt x="316355" y="21590"/>
                    <a:pt x="218035" y="24130"/>
                    <a:pt x="123227" y="27940"/>
                  </a:cubicBezTo>
                  <a:cubicBezTo>
                    <a:pt x="67044" y="30480"/>
                    <a:pt x="38100" y="34290"/>
                    <a:pt x="16510" y="36830"/>
                  </a:cubicBezTo>
                  <a:cubicBezTo>
                    <a:pt x="16510" y="38100"/>
                    <a:pt x="13970" y="40640"/>
                    <a:pt x="13970" y="43180"/>
                  </a:cubicBezTo>
                  <a:cubicBezTo>
                    <a:pt x="12700" y="72919"/>
                    <a:pt x="10160" y="174168"/>
                    <a:pt x="8890" y="271014"/>
                  </a:cubicBezTo>
                  <a:cubicBezTo>
                    <a:pt x="7620" y="328241"/>
                    <a:pt x="8890" y="389871"/>
                    <a:pt x="7620" y="447098"/>
                  </a:cubicBezTo>
                  <a:cubicBezTo>
                    <a:pt x="0" y="737637"/>
                    <a:pt x="5080" y="4334153"/>
                    <a:pt x="7620" y="4629094"/>
                  </a:cubicBezTo>
                  <a:cubicBezTo>
                    <a:pt x="6350" y="4862405"/>
                    <a:pt x="11430" y="5091315"/>
                    <a:pt x="11430" y="5324626"/>
                  </a:cubicBezTo>
                  <a:cubicBezTo>
                    <a:pt x="11430" y="5434678"/>
                    <a:pt x="15240" y="5549133"/>
                    <a:pt x="7620" y="5596066"/>
                  </a:cubicBezTo>
                  <a:cubicBezTo>
                    <a:pt x="5080" y="5604956"/>
                    <a:pt x="10160" y="5611306"/>
                    <a:pt x="19050" y="5612576"/>
                  </a:cubicBezTo>
                  <a:cubicBezTo>
                    <a:pt x="29210" y="5613846"/>
                    <a:pt x="38100" y="5613846"/>
                    <a:pt x="48260" y="5613846"/>
                  </a:cubicBezTo>
                  <a:cubicBezTo>
                    <a:pt x="151318" y="5615116"/>
                    <a:pt x="263684" y="5615116"/>
                    <a:pt x="379561" y="5616386"/>
                  </a:cubicBezTo>
                  <a:cubicBezTo>
                    <a:pt x="442766" y="5617656"/>
                    <a:pt x="505972" y="5618926"/>
                    <a:pt x="565666" y="5620196"/>
                  </a:cubicBezTo>
                  <a:cubicBezTo>
                    <a:pt x="671009" y="5621466"/>
                    <a:pt x="772840" y="5621466"/>
                    <a:pt x="878183" y="5622736"/>
                  </a:cubicBezTo>
                  <a:cubicBezTo>
                    <a:pt x="920320" y="5622736"/>
                    <a:pt x="958945" y="5622736"/>
                    <a:pt x="1001082" y="5621466"/>
                  </a:cubicBezTo>
                  <a:cubicBezTo>
                    <a:pt x="1018639" y="5621466"/>
                    <a:pt x="1039708" y="5620196"/>
                    <a:pt x="1057265" y="5620196"/>
                  </a:cubicBezTo>
                  <a:cubicBezTo>
                    <a:pt x="1127493" y="5621466"/>
                    <a:pt x="2532062" y="5612576"/>
                    <a:pt x="2602290" y="5613846"/>
                  </a:cubicBezTo>
                  <a:cubicBezTo>
                    <a:pt x="2700610" y="5615116"/>
                    <a:pt x="2970990" y="5615116"/>
                    <a:pt x="3069310" y="5615116"/>
                  </a:cubicBezTo>
                  <a:cubicBezTo>
                    <a:pt x="3107935" y="5615116"/>
                    <a:pt x="3143049" y="5613846"/>
                    <a:pt x="3181675" y="5613846"/>
                  </a:cubicBezTo>
                  <a:cubicBezTo>
                    <a:pt x="3244881" y="5615116"/>
                    <a:pt x="3308086" y="5616386"/>
                    <a:pt x="3371292" y="5617656"/>
                  </a:cubicBezTo>
                  <a:cubicBezTo>
                    <a:pt x="3508237" y="5620196"/>
                    <a:pt x="3641671" y="5617656"/>
                    <a:pt x="3778617" y="5621466"/>
                  </a:cubicBezTo>
                  <a:cubicBezTo>
                    <a:pt x="4006859" y="5626546"/>
                    <a:pt x="4238613" y="5620196"/>
                    <a:pt x="4463117" y="5625276"/>
                  </a:cubicBezTo>
                  <a:cubicBezTo>
                    <a:pt x="4483437" y="5626546"/>
                    <a:pt x="4503757" y="5625276"/>
                    <a:pt x="4526617" y="5625276"/>
                  </a:cubicBezTo>
                  <a:cubicBezTo>
                    <a:pt x="4526617" y="5601146"/>
                    <a:pt x="4526617" y="5588446"/>
                    <a:pt x="4526617" y="5553535"/>
                  </a:cubicBezTo>
                  <a:cubicBezTo>
                    <a:pt x="4525347" y="5329028"/>
                    <a:pt x="4522807" y="5117727"/>
                    <a:pt x="4522807" y="4888818"/>
                  </a:cubicBezTo>
                  <a:close/>
                </a:path>
              </a:pathLst>
            </a:custGeom>
            <a:solidFill>
              <a:srgbClr val="566E96"/>
            </a:solidFill>
          </p:spPr>
        </p:sp>
      </p:grpSp>
      <p:pic>
        <p:nvPicPr>
          <p:cNvPr id="12" name="Picture 12"/>
          <p:cNvPicPr>
            <a:picLocks noChangeAspect="1"/>
          </p:cNvPicPr>
          <p:nvPr/>
        </p:nvPicPr>
        <p:blipFill>
          <a:blip r:embed="rId10"/>
          <a:srcRect l="3416" r="3416"/>
          <a:stretch>
            <a:fillRect/>
          </a:stretch>
        </p:blipFill>
        <p:spPr>
          <a:xfrm>
            <a:off x="442700" y="1745014"/>
            <a:ext cx="8381225" cy="7408350"/>
          </a:xfrm>
          <a:prstGeom prst="rect">
            <a:avLst/>
          </a:prstGeom>
        </p:spPr>
      </p:pic>
      <p:pic>
        <p:nvPicPr>
          <p:cNvPr id="13" name="Picture 13"/>
          <p:cNvPicPr>
            <a:picLocks noChangeAspect="1"/>
          </p:cNvPicPr>
          <p:nvPr/>
        </p:nvPicPr>
        <p:blipFill>
          <a:blip r:embed="rId11"/>
          <a:srcRect l="3785" r="5308"/>
          <a:stretch>
            <a:fillRect/>
          </a:stretch>
        </p:blipFill>
        <p:spPr>
          <a:xfrm>
            <a:off x="9497732" y="2188918"/>
            <a:ext cx="8016404" cy="6341510"/>
          </a:xfrm>
          <a:prstGeom prst="rect">
            <a:avLst/>
          </a:prstGeom>
        </p:spPr>
      </p:pic>
      <p:sp>
        <p:nvSpPr>
          <p:cNvPr id="14" name="TextBox 14"/>
          <p:cNvSpPr txBox="1"/>
          <p:nvPr/>
        </p:nvSpPr>
        <p:spPr>
          <a:xfrm>
            <a:off x="10696514" y="893190"/>
            <a:ext cx="5384092"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nhập</a:t>
            </a:r>
            <a:r>
              <a:rPr lang="en-US" sz="3399" dirty="0">
                <a:solidFill>
                  <a:srgbClr val="57CB78"/>
                </a:solidFill>
                <a:latin typeface="ไอติม"/>
              </a:rPr>
              <a:t>”</a:t>
            </a:r>
          </a:p>
        </p:txBody>
      </p:sp>
      <p:sp>
        <p:nvSpPr>
          <p:cNvPr id="15" name="TextBox 15"/>
          <p:cNvSpPr txBox="1"/>
          <p:nvPr/>
        </p:nvSpPr>
        <p:spPr>
          <a:xfrm>
            <a:off x="2148032" y="893190"/>
            <a:ext cx="5167168"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nhập</a:t>
            </a:r>
            <a:r>
              <a:rPr lang="en-US" sz="3399" dirty="0">
                <a:solidFill>
                  <a:srgbClr val="57CB78"/>
                </a:solidFill>
                <a:latin typeface="ไอติม"/>
              </a:rPr>
              <a:t>”</a:t>
            </a:r>
          </a:p>
        </p:txBody>
      </p:sp>
      <p:sp>
        <p:nvSpPr>
          <p:cNvPr id="16" name="TextBox 16"/>
          <p:cNvSpPr txBox="1"/>
          <p:nvPr/>
        </p:nvSpPr>
        <p:spPr>
          <a:xfrm>
            <a:off x="7376596" y="-8439"/>
            <a:ext cx="3215204"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ĐĂNG NHẬP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80641" y="1282009"/>
            <a:ext cx="7660681" cy="8291901"/>
            <a:chOff x="0" y="0"/>
            <a:chExt cx="5143986" cy="5567838"/>
          </a:xfrm>
        </p:grpSpPr>
        <p:sp>
          <p:nvSpPr>
            <p:cNvPr id="9" name="Freeform 9"/>
            <p:cNvSpPr/>
            <p:nvPr/>
          </p:nvSpPr>
          <p:spPr>
            <a:xfrm>
              <a:off x="-3810" y="1270"/>
              <a:ext cx="5149066" cy="5566568"/>
            </a:xfrm>
            <a:custGeom>
              <a:avLst/>
              <a:gdLst/>
              <a:ahLst/>
              <a:cxnLst/>
              <a:rect l="l" t="t" r="r" b="b"/>
              <a:pathLst>
                <a:path w="5149066" h="5566568">
                  <a:moveTo>
                    <a:pt x="5145257" y="4836273"/>
                  </a:moveTo>
                  <a:cubicBezTo>
                    <a:pt x="5145257" y="4579381"/>
                    <a:pt x="5149066" y="4318135"/>
                    <a:pt x="5142716" y="4061244"/>
                  </a:cubicBezTo>
                  <a:cubicBezTo>
                    <a:pt x="5135096" y="3891434"/>
                    <a:pt x="5123666" y="543134"/>
                    <a:pt x="5123666" y="373324"/>
                  </a:cubicBezTo>
                  <a:cubicBezTo>
                    <a:pt x="5121126" y="255764"/>
                    <a:pt x="5119857" y="133849"/>
                    <a:pt x="5117316" y="54610"/>
                  </a:cubicBezTo>
                  <a:cubicBezTo>
                    <a:pt x="5117316" y="44450"/>
                    <a:pt x="5116046" y="34290"/>
                    <a:pt x="5114776" y="21590"/>
                  </a:cubicBezTo>
                  <a:cubicBezTo>
                    <a:pt x="5104616" y="19050"/>
                    <a:pt x="5095726" y="17780"/>
                    <a:pt x="5085566" y="16510"/>
                  </a:cubicBezTo>
                  <a:cubicBezTo>
                    <a:pt x="5066088" y="15240"/>
                    <a:pt x="5042044" y="16510"/>
                    <a:pt x="5022007" y="16510"/>
                  </a:cubicBezTo>
                  <a:cubicBezTo>
                    <a:pt x="4921824" y="13970"/>
                    <a:pt x="4821641" y="8890"/>
                    <a:pt x="4721458" y="7620"/>
                  </a:cubicBezTo>
                  <a:cubicBezTo>
                    <a:pt x="4533114" y="5080"/>
                    <a:pt x="4340762" y="3810"/>
                    <a:pt x="4152418" y="2540"/>
                  </a:cubicBezTo>
                  <a:cubicBezTo>
                    <a:pt x="4084293" y="2540"/>
                    <a:pt x="4012161" y="0"/>
                    <a:pt x="3944037" y="0"/>
                  </a:cubicBezTo>
                  <a:cubicBezTo>
                    <a:pt x="3779736" y="0"/>
                    <a:pt x="3619443" y="1270"/>
                    <a:pt x="3455143" y="1270"/>
                  </a:cubicBezTo>
                  <a:cubicBezTo>
                    <a:pt x="3358967" y="1270"/>
                    <a:pt x="3262791" y="3810"/>
                    <a:pt x="3162608" y="3810"/>
                  </a:cubicBezTo>
                  <a:cubicBezTo>
                    <a:pt x="3062425" y="5080"/>
                    <a:pt x="1247106" y="7620"/>
                    <a:pt x="1146923" y="7620"/>
                  </a:cubicBezTo>
                  <a:cubicBezTo>
                    <a:pt x="1066776" y="7620"/>
                    <a:pt x="986630" y="6350"/>
                    <a:pt x="906483" y="7620"/>
                  </a:cubicBezTo>
                  <a:cubicBezTo>
                    <a:pt x="834351" y="8890"/>
                    <a:pt x="758212" y="11430"/>
                    <a:pt x="686080" y="12700"/>
                  </a:cubicBezTo>
                  <a:cubicBezTo>
                    <a:pt x="609941" y="15240"/>
                    <a:pt x="533802" y="16510"/>
                    <a:pt x="461670" y="19050"/>
                  </a:cubicBezTo>
                  <a:cubicBezTo>
                    <a:pt x="353472" y="21590"/>
                    <a:pt x="241267" y="24130"/>
                    <a:pt x="133069" y="27940"/>
                  </a:cubicBezTo>
                  <a:cubicBezTo>
                    <a:pt x="68952" y="30480"/>
                    <a:pt x="38100" y="34290"/>
                    <a:pt x="16510" y="36830"/>
                  </a:cubicBezTo>
                  <a:cubicBezTo>
                    <a:pt x="16510" y="38100"/>
                    <a:pt x="13970" y="40640"/>
                    <a:pt x="13970" y="43180"/>
                  </a:cubicBezTo>
                  <a:cubicBezTo>
                    <a:pt x="12700" y="72892"/>
                    <a:pt x="10160" y="173036"/>
                    <a:pt x="8890" y="268826"/>
                  </a:cubicBezTo>
                  <a:cubicBezTo>
                    <a:pt x="7620" y="325429"/>
                    <a:pt x="8890" y="386387"/>
                    <a:pt x="7620" y="442990"/>
                  </a:cubicBezTo>
                  <a:cubicBezTo>
                    <a:pt x="0" y="730360"/>
                    <a:pt x="5080" y="4287657"/>
                    <a:pt x="7620" y="4579381"/>
                  </a:cubicBezTo>
                  <a:cubicBezTo>
                    <a:pt x="6350" y="4810148"/>
                    <a:pt x="11430" y="5036561"/>
                    <a:pt x="11430" y="5267328"/>
                  </a:cubicBezTo>
                  <a:cubicBezTo>
                    <a:pt x="11430" y="5376180"/>
                    <a:pt x="15240" y="5489387"/>
                    <a:pt x="7620" y="5536088"/>
                  </a:cubicBezTo>
                  <a:cubicBezTo>
                    <a:pt x="5080" y="5544978"/>
                    <a:pt x="10160" y="5551328"/>
                    <a:pt x="19050" y="5552598"/>
                  </a:cubicBezTo>
                  <a:cubicBezTo>
                    <a:pt x="29210" y="5553868"/>
                    <a:pt x="38100" y="5553868"/>
                    <a:pt x="48260" y="5553868"/>
                  </a:cubicBezTo>
                  <a:cubicBezTo>
                    <a:pt x="165128" y="5555138"/>
                    <a:pt x="293362" y="5555138"/>
                    <a:pt x="425604" y="5556407"/>
                  </a:cubicBezTo>
                  <a:cubicBezTo>
                    <a:pt x="497736" y="5557678"/>
                    <a:pt x="569868" y="5558948"/>
                    <a:pt x="637992" y="5560218"/>
                  </a:cubicBezTo>
                  <a:cubicBezTo>
                    <a:pt x="758212" y="5561488"/>
                    <a:pt x="874425" y="5561488"/>
                    <a:pt x="994644" y="5562757"/>
                  </a:cubicBezTo>
                  <a:cubicBezTo>
                    <a:pt x="1042732" y="5562757"/>
                    <a:pt x="1086813" y="5562757"/>
                    <a:pt x="1134901" y="5561488"/>
                  </a:cubicBezTo>
                  <a:cubicBezTo>
                    <a:pt x="1154938" y="5561488"/>
                    <a:pt x="1178981" y="5560218"/>
                    <a:pt x="1199018" y="5560218"/>
                  </a:cubicBezTo>
                  <a:cubicBezTo>
                    <a:pt x="1279165" y="5561488"/>
                    <a:pt x="2882095" y="5552598"/>
                    <a:pt x="2962242" y="5553868"/>
                  </a:cubicBezTo>
                  <a:cubicBezTo>
                    <a:pt x="3074447" y="5555138"/>
                    <a:pt x="3383011" y="5555138"/>
                    <a:pt x="3495216" y="5555138"/>
                  </a:cubicBezTo>
                  <a:cubicBezTo>
                    <a:pt x="3539297" y="5555138"/>
                    <a:pt x="3579370" y="5553868"/>
                    <a:pt x="3623450" y="5553868"/>
                  </a:cubicBezTo>
                  <a:cubicBezTo>
                    <a:pt x="3695582" y="5555138"/>
                    <a:pt x="3767714" y="5556407"/>
                    <a:pt x="3839846" y="5557678"/>
                  </a:cubicBezTo>
                  <a:cubicBezTo>
                    <a:pt x="3996132" y="5560218"/>
                    <a:pt x="4148410" y="5557678"/>
                    <a:pt x="4304696" y="5561488"/>
                  </a:cubicBezTo>
                  <a:cubicBezTo>
                    <a:pt x="4565172" y="5566568"/>
                    <a:pt x="4829656" y="5560218"/>
                    <a:pt x="5085566" y="5565298"/>
                  </a:cubicBezTo>
                  <a:cubicBezTo>
                    <a:pt x="5105887" y="5566568"/>
                    <a:pt x="5126207" y="5565298"/>
                    <a:pt x="5149066" y="5565298"/>
                  </a:cubicBezTo>
                  <a:cubicBezTo>
                    <a:pt x="5149066" y="5541168"/>
                    <a:pt x="5149066" y="5528468"/>
                    <a:pt x="5149066" y="5493741"/>
                  </a:cubicBezTo>
                  <a:cubicBezTo>
                    <a:pt x="5147796" y="5271682"/>
                    <a:pt x="5145257" y="5062686"/>
                    <a:pt x="5145257" y="4836273"/>
                  </a:cubicBezTo>
                  <a:close/>
                </a:path>
              </a:pathLst>
            </a:custGeom>
            <a:solidFill>
              <a:srgbClr val="566E96"/>
            </a:solidFill>
          </p:spPr>
        </p:sp>
      </p:grpSp>
      <p:grpSp>
        <p:nvGrpSpPr>
          <p:cNvPr id="10" name="Group 10"/>
          <p:cNvGrpSpPr/>
          <p:nvPr/>
        </p:nvGrpSpPr>
        <p:grpSpPr>
          <a:xfrm rot="5400000">
            <a:off x="10035609" y="1571790"/>
            <a:ext cx="7021283" cy="7605925"/>
            <a:chOff x="0" y="0"/>
            <a:chExt cx="4714644" cy="5107219"/>
          </a:xfrm>
        </p:grpSpPr>
        <p:sp>
          <p:nvSpPr>
            <p:cNvPr id="11" name="Freeform 11"/>
            <p:cNvSpPr/>
            <p:nvPr/>
          </p:nvSpPr>
          <p:spPr>
            <a:xfrm>
              <a:off x="-3810" y="1270"/>
              <a:ext cx="4719724" cy="5105949"/>
            </a:xfrm>
            <a:custGeom>
              <a:avLst/>
              <a:gdLst/>
              <a:ahLst/>
              <a:cxnLst/>
              <a:rect l="l" t="t" r="r" b="b"/>
              <a:pathLst>
                <a:path w="4719724" h="5105949">
                  <a:moveTo>
                    <a:pt x="4715914" y="4432741"/>
                  </a:moveTo>
                  <a:cubicBezTo>
                    <a:pt x="4715914" y="4197600"/>
                    <a:pt x="4719724" y="3958475"/>
                    <a:pt x="4713374" y="3723334"/>
                  </a:cubicBezTo>
                  <a:cubicBezTo>
                    <a:pt x="4705754" y="3567902"/>
                    <a:pt x="4694324" y="503106"/>
                    <a:pt x="4694324" y="347675"/>
                  </a:cubicBezTo>
                  <a:cubicBezTo>
                    <a:pt x="4691784" y="240068"/>
                    <a:pt x="4690514" y="128476"/>
                    <a:pt x="4687974" y="54610"/>
                  </a:cubicBezTo>
                  <a:cubicBezTo>
                    <a:pt x="4687974" y="44450"/>
                    <a:pt x="4686704" y="34290"/>
                    <a:pt x="4685434" y="21590"/>
                  </a:cubicBezTo>
                  <a:cubicBezTo>
                    <a:pt x="4675274" y="19050"/>
                    <a:pt x="4666384" y="17780"/>
                    <a:pt x="4656224" y="16510"/>
                  </a:cubicBezTo>
                  <a:cubicBezTo>
                    <a:pt x="4638227" y="15240"/>
                    <a:pt x="4616235" y="16510"/>
                    <a:pt x="4597909" y="16510"/>
                  </a:cubicBezTo>
                  <a:cubicBezTo>
                    <a:pt x="4506277" y="13970"/>
                    <a:pt x="4414646" y="8890"/>
                    <a:pt x="4323014" y="7620"/>
                  </a:cubicBezTo>
                  <a:cubicBezTo>
                    <a:pt x="4150746" y="5080"/>
                    <a:pt x="3974813" y="3810"/>
                    <a:pt x="3802546" y="2540"/>
                  </a:cubicBezTo>
                  <a:cubicBezTo>
                    <a:pt x="3740236" y="2540"/>
                    <a:pt x="3674261" y="0"/>
                    <a:pt x="3611952" y="0"/>
                  </a:cubicBezTo>
                  <a:cubicBezTo>
                    <a:pt x="3461676" y="0"/>
                    <a:pt x="3315065" y="1270"/>
                    <a:pt x="3164789" y="1270"/>
                  </a:cubicBezTo>
                  <a:cubicBezTo>
                    <a:pt x="3076822" y="1270"/>
                    <a:pt x="2988856" y="3810"/>
                    <a:pt x="2897224" y="3810"/>
                  </a:cubicBezTo>
                  <a:cubicBezTo>
                    <a:pt x="2805592" y="5080"/>
                    <a:pt x="1145225" y="7620"/>
                    <a:pt x="1053593" y="7620"/>
                  </a:cubicBezTo>
                  <a:cubicBezTo>
                    <a:pt x="980288" y="7620"/>
                    <a:pt x="906983" y="6350"/>
                    <a:pt x="833677" y="7620"/>
                  </a:cubicBezTo>
                  <a:cubicBezTo>
                    <a:pt x="767703" y="8890"/>
                    <a:pt x="698062" y="11430"/>
                    <a:pt x="632088" y="12700"/>
                  </a:cubicBezTo>
                  <a:cubicBezTo>
                    <a:pt x="562447" y="15240"/>
                    <a:pt x="492807" y="16510"/>
                    <a:pt x="426832" y="19050"/>
                  </a:cubicBezTo>
                  <a:cubicBezTo>
                    <a:pt x="327870" y="21590"/>
                    <a:pt x="225243" y="24130"/>
                    <a:pt x="126280" y="27940"/>
                  </a:cubicBezTo>
                  <a:cubicBezTo>
                    <a:pt x="67636" y="30480"/>
                    <a:pt x="38100" y="34290"/>
                    <a:pt x="16510" y="36830"/>
                  </a:cubicBezTo>
                  <a:cubicBezTo>
                    <a:pt x="16510" y="38100"/>
                    <a:pt x="13970" y="40640"/>
                    <a:pt x="13970" y="43180"/>
                  </a:cubicBezTo>
                  <a:cubicBezTo>
                    <a:pt x="12700" y="72680"/>
                    <a:pt x="10160" y="164345"/>
                    <a:pt x="8890" y="252024"/>
                  </a:cubicBezTo>
                  <a:cubicBezTo>
                    <a:pt x="7620" y="303835"/>
                    <a:pt x="8890" y="359631"/>
                    <a:pt x="7620" y="411442"/>
                  </a:cubicBezTo>
                  <a:cubicBezTo>
                    <a:pt x="0" y="674480"/>
                    <a:pt x="5080" y="3930577"/>
                    <a:pt x="7620" y="4197600"/>
                  </a:cubicBezTo>
                  <a:cubicBezTo>
                    <a:pt x="6350" y="4408828"/>
                    <a:pt x="11430" y="4616071"/>
                    <a:pt x="11430" y="4827298"/>
                  </a:cubicBezTo>
                  <a:cubicBezTo>
                    <a:pt x="11430" y="4926934"/>
                    <a:pt x="15240" y="5030555"/>
                    <a:pt x="7620" y="5075469"/>
                  </a:cubicBezTo>
                  <a:cubicBezTo>
                    <a:pt x="5080" y="5084359"/>
                    <a:pt x="10160" y="5090709"/>
                    <a:pt x="19050" y="5091979"/>
                  </a:cubicBezTo>
                  <a:cubicBezTo>
                    <a:pt x="29210" y="5093249"/>
                    <a:pt x="38100" y="5093249"/>
                    <a:pt x="48260" y="5093249"/>
                  </a:cubicBezTo>
                  <a:cubicBezTo>
                    <a:pt x="155603" y="5094519"/>
                    <a:pt x="272891" y="5094519"/>
                    <a:pt x="393845" y="5095789"/>
                  </a:cubicBezTo>
                  <a:cubicBezTo>
                    <a:pt x="459820" y="5097059"/>
                    <a:pt x="525795" y="5098329"/>
                    <a:pt x="588104" y="5099599"/>
                  </a:cubicBezTo>
                  <a:cubicBezTo>
                    <a:pt x="698062" y="5100869"/>
                    <a:pt x="804355" y="5100869"/>
                    <a:pt x="914313" y="5102139"/>
                  </a:cubicBezTo>
                  <a:cubicBezTo>
                    <a:pt x="958297" y="5102139"/>
                    <a:pt x="998614" y="5102139"/>
                    <a:pt x="1042598" y="5100869"/>
                  </a:cubicBezTo>
                  <a:cubicBezTo>
                    <a:pt x="1060924" y="5100869"/>
                    <a:pt x="1082916" y="5099599"/>
                    <a:pt x="1101242" y="5099599"/>
                  </a:cubicBezTo>
                  <a:cubicBezTo>
                    <a:pt x="1174547" y="5100869"/>
                    <a:pt x="2640655" y="5091979"/>
                    <a:pt x="2713960" y="5093249"/>
                  </a:cubicBezTo>
                  <a:cubicBezTo>
                    <a:pt x="2816588" y="5094519"/>
                    <a:pt x="3098814" y="5094519"/>
                    <a:pt x="3201441" y="5094519"/>
                  </a:cubicBezTo>
                  <a:cubicBezTo>
                    <a:pt x="3241759" y="5094519"/>
                    <a:pt x="3278412" y="5093249"/>
                    <a:pt x="3318730" y="5093249"/>
                  </a:cubicBezTo>
                  <a:cubicBezTo>
                    <a:pt x="3384705" y="5094519"/>
                    <a:pt x="3450680" y="5095789"/>
                    <a:pt x="3516654" y="5097059"/>
                  </a:cubicBezTo>
                  <a:cubicBezTo>
                    <a:pt x="3659600" y="5099599"/>
                    <a:pt x="3798880" y="5097059"/>
                    <a:pt x="3941826" y="5100869"/>
                  </a:cubicBezTo>
                  <a:cubicBezTo>
                    <a:pt x="4180068" y="5105949"/>
                    <a:pt x="4421976" y="5099599"/>
                    <a:pt x="4656224" y="5104679"/>
                  </a:cubicBezTo>
                  <a:cubicBezTo>
                    <a:pt x="4676544" y="5105949"/>
                    <a:pt x="4696864" y="5104679"/>
                    <a:pt x="4719724" y="5104679"/>
                  </a:cubicBezTo>
                  <a:cubicBezTo>
                    <a:pt x="4719724" y="5080549"/>
                    <a:pt x="4719724" y="5067849"/>
                    <a:pt x="4719724" y="5034541"/>
                  </a:cubicBezTo>
                  <a:cubicBezTo>
                    <a:pt x="4718454" y="4831284"/>
                    <a:pt x="4715914" y="4639984"/>
                    <a:pt x="4715914" y="4432741"/>
                  </a:cubicBezTo>
                  <a:close/>
                </a:path>
              </a:pathLst>
            </a:custGeom>
            <a:solidFill>
              <a:srgbClr val="566E96"/>
            </a:solidFill>
          </p:spPr>
        </p:sp>
      </p:grpSp>
      <p:pic>
        <p:nvPicPr>
          <p:cNvPr id="12" name="Picture 12"/>
          <p:cNvPicPr>
            <a:picLocks noChangeAspect="1"/>
          </p:cNvPicPr>
          <p:nvPr/>
        </p:nvPicPr>
        <p:blipFill>
          <a:blip r:embed="rId10"/>
          <a:srcRect l="4623" t="2621"/>
          <a:stretch>
            <a:fillRect/>
          </a:stretch>
        </p:blipFill>
        <p:spPr>
          <a:xfrm>
            <a:off x="769909" y="1740490"/>
            <a:ext cx="7682145" cy="7374938"/>
          </a:xfrm>
          <a:prstGeom prst="rect">
            <a:avLst/>
          </a:prstGeom>
        </p:spPr>
      </p:pic>
      <p:pic>
        <p:nvPicPr>
          <p:cNvPr id="13" name="Picture 13"/>
          <p:cNvPicPr>
            <a:picLocks noChangeAspect="1"/>
          </p:cNvPicPr>
          <p:nvPr/>
        </p:nvPicPr>
        <p:blipFill>
          <a:blip r:embed="rId11"/>
          <a:srcRect r="10964" b="11967"/>
          <a:stretch>
            <a:fillRect/>
          </a:stretch>
        </p:blipFill>
        <p:spPr>
          <a:xfrm>
            <a:off x="10060072" y="2026515"/>
            <a:ext cx="7024574" cy="6586778"/>
          </a:xfrm>
          <a:prstGeom prst="rect">
            <a:avLst/>
          </a:prstGeom>
        </p:spPr>
      </p:pic>
      <p:sp>
        <p:nvSpPr>
          <p:cNvPr id="14" name="TextBox 14"/>
          <p:cNvSpPr txBox="1"/>
          <p:nvPr/>
        </p:nvSpPr>
        <p:spPr>
          <a:xfrm>
            <a:off x="10741385" y="893190"/>
            <a:ext cx="5265465"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xuất</a:t>
            </a:r>
            <a:r>
              <a:rPr lang="en-US" sz="3399" dirty="0">
                <a:solidFill>
                  <a:srgbClr val="57CB78"/>
                </a:solidFill>
                <a:latin typeface="ไอติม"/>
              </a:rPr>
              <a:t>”</a:t>
            </a:r>
          </a:p>
        </p:txBody>
      </p:sp>
      <p:sp>
        <p:nvSpPr>
          <p:cNvPr id="15" name="TextBox 15"/>
          <p:cNvSpPr txBox="1"/>
          <p:nvPr/>
        </p:nvSpPr>
        <p:spPr>
          <a:xfrm>
            <a:off x="2192904" y="893190"/>
            <a:ext cx="4969896"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xuất</a:t>
            </a:r>
            <a:r>
              <a:rPr lang="en-US" sz="3399" dirty="0">
                <a:solidFill>
                  <a:srgbClr val="57CB78"/>
                </a:solidFill>
                <a:latin typeface="ไอติม"/>
              </a:rPr>
              <a:t>”</a:t>
            </a:r>
          </a:p>
        </p:txBody>
      </p:sp>
      <p:sp>
        <p:nvSpPr>
          <p:cNvPr id="16" name="TextBox 16"/>
          <p:cNvSpPr txBox="1"/>
          <p:nvPr/>
        </p:nvSpPr>
        <p:spPr>
          <a:xfrm>
            <a:off x="7397850" y="-8439"/>
            <a:ext cx="3117749"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ĐĂNG XUẤT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802972" y="1125693"/>
            <a:ext cx="7660681" cy="8604533"/>
            <a:chOff x="0" y="0"/>
            <a:chExt cx="5143986" cy="5777763"/>
          </a:xfrm>
        </p:grpSpPr>
        <p:sp>
          <p:nvSpPr>
            <p:cNvPr id="9" name="Freeform 9"/>
            <p:cNvSpPr/>
            <p:nvPr/>
          </p:nvSpPr>
          <p:spPr>
            <a:xfrm>
              <a:off x="-3810" y="1270"/>
              <a:ext cx="5149066" cy="5776493"/>
            </a:xfrm>
            <a:custGeom>
              <a:avLst/>
              <a:gdLst/>
              <a:ahLst/>
              <a:cxnLst/>
              <a:rect l="l" t="t" r="r" b="b"/>
              <a:pathLst>
                <a:path w="5149066" h="5776493">
                  <a:moveTo>
                    <a:pt x="5145257" y="5020181"/>
                  </a:moveTo>
                  <a:cubicBezTo>
                    <a:pt x="5145257" y="4753376"/>
                    <a:pt x="5149066" y="4482049"/>
                    <a:pt x="5142716" y="4215245"/>
                  </a:cubicBezTo>
                  <a:cubicBezTo>
                    <a:pt x="5135096" y="4038882"/>
                    <a:pt x="5123666" y="561376"/>
                    <a:pt x="5123666" y="385014"/>
                  </a:cubicBezTo>
                  <a:cubicBezTo>
                    <a:pt x="5121126" y="262917"/>
                    <a:pt x="5119857" y="136298"/>
                    <a:pt x="5117316" y="54610"/>
                  </a:cubicBezTo>
                  <a:cubicBezTo>
                    <a:pt x="5117316" y="44450"/>
                    <a:pt x="5116046" y="34290"/>
                    <a:pt x="5114776" y="21590"/>
                  </a:cubicBezTo>
                  <a:cubicBezTo>
                    <a:pt x="5104616" y="19050"/>
                    <a:pt x="5095726" y="17780"/>
                    <a:pt x="5085566" y="16510"/>
                  </a:cubicBezTo>
                  <a:cubicBezTo>
                    <a:pt x="5066088" y="15240"/>
                    <a:pt x="5042044" y="16510"/>
                    <a:pt x="5022007" y="16510"/>
                  </a:cubicBezTo>
                  <a:cubicBezTo>
                    <a:pt x="4921824" y="13970"/>
                    <a:pt x="4821641" y="8890"/>
                    <a:pt x="4721458" y="7620"/>
                  </a:cubicBezTo>
                  <a:cubicBezTo>
                    <a:pt x="4533114" y="5080"/>
                    <a:pt x="4340762" y="3810"/>
                    <a:pt x="4152418" y="2540"/>
                  </a:cubicBezTo>
                  <a:cubicBezTo>
                    <a:pt x="4084293" y="2540"/>
                    <a:pt x="4012161" y="0"/>
                    <a:pt x="3944037" y="0"/>
                  </a:cubicBezTo>
                  <a:cubicBezTo>
                    <a:pt x="3779736" y="0"/>
                    <a:pt x="3619443" y="1270"/>
                    <a:pt x="3455143" y="1270"/>
                  </a:cubicBezTo>
                  <a:cubicBezTo>
                    <a:pt x="3358967" y="1270"/>
                    <a:pt x="3262791" y="3810"/>
                    <a:pt x="3162608" y="3810"/>
                  </a:cubicBezTo>
                  <a:cubicBezTo>
                    <a:pt x="3062425" y="5080"/>
                    <a:pt x="1247106" y="7620"/>
                    <a:pt x="1146923" y="7620"/>
                  </a:cubicBezTo>
                  <a:cubicBezTo>
                    <a:pt x="1066776" y="7620"/>
                    <a:pt x="986630" y="6350"/>
                    <a:pt x="906483" y="7620"/>
                  </a:cubicBezTo>
                  <a:cubicBezTo>
                    <a:pt x="834351" y="8890"/>
                    <a:pt x="758212" y="11430"/>
                    <a:pt x="686080" y="12700"/>
                  </a:cubicBezTo>
                  <a:cubicBezTo>
                    <a:pt x="609941" y="15240"/>
                    <a:pt x="533802" y="16510"/>
                    <a:pt x="461670" y="19050"/>
                  </a:cubicBezTo>
                  <a:cubicBezTo>
                    <a:pt x="353472" y="21590"/>
                    <a:pt x="241267" y="24130"/>
                    <a:pt x="133069" y="27940"/>
                  </a:cubicBezTo>
                  <a:cubicBezTo>
                    <a:pt x="68952" y="30480"/>
                    <a:pt x="38100" y="34290"/>
                    <a:pt x="16510" y="36830"/>
                  </a:cubicBezTo>
                  <a:cubicBezTo>
                    <a:pt x="16510" y="38100"/>
                    <a:pt x="13970" y="40640"/>
                    <a:pt x="13970" y="43180"/>
                  </a:cubicBezTo>
                  <a:cubicBezTo>
                    <a:pt x="12700" y="72988"/>
                    <a:pt x="10160" y="176997"/>
                    <a:pt x="8890" y="276483"/>
                  </a:cubicBezTo>
                  <a:cubicBezTo>
                    <a:pt x="7620" y="335271"/>
                    <a:pt x="8890" y="398580"/>
                    <a:pt x="7620" y="457368"/>
                  </a:cubicBezTo>
                  <a:cubicBezTo>
                    <a:pt x="0" y="755827"/>
                    <a:pt x="5080" y="4450395"/>
                    <a:pt x="7620" y="4753376"/>
                  </a:cubicBezTo>
                  <a:cubicBezTo>
                    <a:pt x="6350" y="4993048"/>
                    <a:pt x="11430" y="5228198"/>
                    <a:pt x="11430" y="5467870"/>
                  </a:cubicBezTo>
                  <a:cubicBezTo>
                    <a:pt x="11430" y="5580923"/>
                    <a:pt x="15240" y="5698498"/>
                    <a:pt x="7620" y="5746013"/>
                  </a:cubicBezTo>
                  <a:cubicBezTo>
                    <a:pt x="5080" y="5754903"/>
                    <a:pt x="10160" y="5761253"/>
                    <a:pt x="19050" y="5762523"/>
                  </a:cubicBezTo>
                  <a:cubicBezTo>
                    <a:pt x="29210" y="5763793"/>
                    <a:pt x="38100" y="5763793"/>
                    <a:pt x="48260" y="5763793"/>
                  </a:cubicBezTo>
                  <a:cubicBezTo>
                    <a:pt x="165128" y="5765063"/>
                    <a:pt x="293362" y="5765063"/>
                    <a:pt x="425604" y="5766333"/>
                  </a:cubicBezTo>
                  <a:cubicBezTo>
                    <a:pt x="497736" y="5767603"/>
                    <a:pt x="569868" y="5768873"/>
                    <a:pt x="637992" y="5770143"/>
                  </a:cubicBezTo>
                  <a:cubicBezTo>
                    <a:pt x="758212" y="5771413"/>
                    <a:pt x="874425" y="5771413"/>
                    <a:pt x="994644" y="5772683"/>
                  </a:cubicBezTo>
                  <a:cubicBezTo>
                    <a:pt x="1042732" y="5772683"/>
                    <a:pt x="1086813" y="5772683"/>
                    <a:pt x="1134901" y="5771413"/>
                  </a:cubicBezTo>
                  <a:cubicBezTo>
                    <a:pt x="1154938" y="5771413"/>
                    <a:pt x="1178981" y="5770143"/>
                    <a:pt x="1199018" y="5770143"/>
                  </a:cubicBezTo>
                  <a:cubicBezTo>
                    <a:pt x="1279165" y="5771413"/>
                    <a:pt x="2882095" y="5762523"/>
                    <a:pt x="2962242" y="5763793"/>
                  </a:cubicBezTo>
                  <a:cubicBezTo>
                    <a:pt x="3074447" y="5765063"/>
                    <a:pt x="3383011" y="5765063"/>
                    <a:pt x="3495216" y="5765063"/>
                  </a:cubicBezTo>
                  <a:cubicBezTo>
                    <a:pt x="3539297" y="5765063"/>
                    <a:pt x="3579370" y="5763793"/>
                    <a:pt x="3623450" y="5763793"/>
                  </a:cubicBezTo>
                  <a:cubicBezTo>
                    <a:pt x="3695582" y="5765063"/>
                    <a:pt x="3767714" y="5766333"/>
                    <a:pt x="3839846" y="5767603"/>
                  </a:cubicBezTo>
                  <a:cubicBezTo>
                    <a:pt x="3996132" y="5770143"/>
                    <a:pt x="4148410" y="5767603"/>
                    <a:pt x="4304696" y="5771413"/>
                  </a:cubicBezTo>
                  <a:cubicBezTo>
                    <a:pt x="4565172" y="5776493"/>
                    <a:pt x="4829656" y="5770143"/>
                    <a:pt x="5085566" y="5775223"/>
                  </a:cubicBezTo>
                  <a:cubicBezTo>
                    <a:pt x="5105887" y="5776493"/>
                    <a:pt x="5126207" y="5775223"/>
                    <a:pt x="5149066" y="5775223"/>
                  </a:cubicBezTo>
                  <a:cubicBezTo>
                    <a:pt x="5149066" y="5751093"/>
                    <a:pt x="5149066" y="5738393"/>
                    <a:pt x="5149066" y="5703020"/>
                  </a:cubicBezTo>
                  <a:cubicBezTo>
                    <a:pt x="5147796" y="5472392"/>
                    <a:pt x="5145257" y="5255331"/>
                    <a:pt x="5145257" y="5020181"/>
                  </a:cubicBezTo>
                  <a:close/>
                </a:path>
              </a:pathLst>
            </a:custGeom>
            <a:solidFill>
              <a:srgbClr val="566E96"/>
            </a:solidFill>
          </p:spPr>
        </p:sp>
      </p:grpSp>
      <p:grpSp>
        <p:nvGrpSpPr>
          <p:cNvPr id="10" name="Group 10"/>
          <p:cNvGrpSpPr/>
          <p:nvPr/>
        </p:nvGrpSpPr>
        <p:grpSpPr>
          <a:xfrm rot="5400000">
            <a:off x="10890550" y="839726"/>
            <a:ext cx="5282791" cy="8381225"/>
            <a:chOff x="0" y="0"/>
            <a:chExt cx="3547283" cy="5627816"/>
          </a:xfrm>
        </p:grpSpPr>
        <p:sp>
          <p:nvSpPr>
            <p:cNvPr id="11" name="Freeform 11"/>
            <p:cNvSpPr/>
            <p:nvPr/>
          </p:nvSpPr>
          <p:spPr>
            <a:xfrm>
              <a:off x="-3810" y="1270"/>
              <a:ext cx="3552363" cy="5626546"/>
            </a:xfrm>
            <a:custGeom>
              <a:avLst/>
              <a:gdLst/>
              <a:ahLst/>
              <a:cxnLst/>
              <a:rect l="l" t="t" r="r" b="b"/>
              <a:pathLst>
                <a:path w="3552363" h="5626546">
                  <a:moveTo>
                    <a:pt x="3548553" y="4888818"/>
                  </a:moveTo>
                  <a:cubicBezTo>
                    <a:pt x="3548553" y="4629094"/>
                    <a:pt x="3552363" y="4364968"/>
                    <a:pt x="3546013" y="4105244"/>
                  </a:cubicBezTo>
                  <a:cubicBezTo>
                    <a:pt x="3538393" y="3933562"/>
                    <a:pt x="3526963" y="548346"/>
                    <a:pt x="3526963" y="376664"/>
                  </a:cubicBezTo>
                  <a:cubicBezTo>
                    <a:pt x="3524423" y="257808"/>
                    <a:pt x="3523153" y="134549"/>
                    <a:pt x="3520613" y="54610"/>
                  </a:cubicBezTo>
                  <a:cubicBezTo>
                    <a:pt x="3520613" y="44450"/>
                    <a:pt x="3519343" y="34290"/>
                    <a:pt x="3518073" y="21590"/>
                  </a:cubicBezTo>
                  <a:cubicBezTo>
                    <a:pt x="3507913" y="19050"/>
                    <a:pt x="3499023" y="17780"/>
                    <a:pt x="3488863" y="16510"/>
                  </a:cubicBezTo>
                  <a:cubicBezTo>
                    <a:pt x="3474895" y="15240"/>
                    <a:pt x="3458484" y="16510"/>
                    <a:pt x="3444808" y="16510"/>
                  </a:cubicBezTo>
                  <a:cubicBezTo>
                    <a:pt x="3376427" y="13970"/>
                    <a:pt x="3308046" y="8890"/>
                    <a:pt x="3239665" y="7620"/>
                  </a:cubicBezTo>
                  <a:cubicBezTo>
                    <a:pt x="3111109" y="5080"/>
                    <a:pt x="2979818" y="3810"/>
                    <a:pt x="2851262" y="2540"/>
                  </a:cubicBezTo>
                  <a:cubicBezTo>
                    <a:pt x="2804763" y="2540"/>
                    <a:pt x="2755529" y="0"/>
                    <a:pt x="2709030" y="0"/>
                  </a:cubicBezTo>
                  <a:cubicBezTo>
                    <a:pt x="2596885" y="0"/>
                    <a:pt x="2487476" y="1270"/>
                    <a:pt x="2375331" y="1270"/>
                  </a:cubicBezTo>
                  <a:cubicBezTo>
                    <a:pt x="2309685" y="1270"/>
                    <a:pt x="2244040" y="3810"/>
                    <a:pt x="2175659" y="3810"/>
                  </a:cubicBezTo>
                  <a:cubicBezTo>
                    <a:pt x="2107278" y="5080"/>
                    <a:pt x="868217" y="7620"/>
                    <a:pt x="799836" y="7620"/>
                  </a:cubicBezTo>
                  <a:cubicBezTo>
                    <a:pt x="745131" y="7620"/>
                    <a:pt x="690426" y="6350"/>
                    <a:pt x="635722" y="7620"/>
                  </a:cubicBezTo>
                  <a:cubicBezTo>
                    <a:pt x="586487" y="8890"/>
                    <a:pt x="534518" y="11430"/>
                    <a:pt x="485284" y="12700"/>
                  </a:cubicBezTo>
                  <a:cubicBezTo>
                    <a:pt x="433314" y="15240"/>
                    <a:pt x="381345" y="16510"/>
                    <a:pt x="332111" y="19050"/>
                  </a:cubicBezTo>
                  <a:cubicBezTo>
                    <a:pt x="258259" y="21590"/>
                    <a:pt x="181673" y="24130"/>
                    <a:pt x="107821" y="27940"/>
                  </a:cubicBezTo>
                  <a:cubicBezTo>
                    <a:pt x="64058" y="30480"/>
                    <a:pt x="38100" y="34290"/>
                    <a:pt x="16510" y="36830"/>
                  </a:cubicBezTo>
                  <a:cubicBezTo>
                    <a:pt x="16510" y="38100"/>
                    <a:pt x="13970" y="40640"/>
                    <a:pt x="13970" y="43180"/>
                  </a:cubicBezTo>
                  <a:cubicBezTo>
                    <a:pt x="12700" y="72919"/>
                    <a:pt x="10160" y="174168"/>
                    <a:pt x="8890" y="271014"/>
                  </a:cubicBezTo>
                  <a:cubicBezTo>
                    <a:pt x="7620" y="328241"/>
                    <a:pt x="8890" y="389871"/>
                    <a:pt x="7620" y="447098"/>
                  </a:cubicBezTo>
                  <a:cubicBezTo>
                    <a:pt x="0" y="737637"/>
                    <a:pt x="5080" y="4334153"/>
                    <a:pt x="7620" y="4629094"/>
                  </a:cubicBezTo>
                  <a:cubicBezTo>
                    <a:pt x="6350" y="4862405"/>
                    <a:pt x="11430" y="5091315"/>
                    <a:pt x="11430" y="5324626"/>
                  </a:cubicBezTo>
                  <a:cubicBezTo>
                    <a:pt x="11430" y="5434678"/>
                    <a:pt x="15240" y="5549133"/>
                    <a:pt x="7620" y="5596066"/>
                  </a:cubicBezTo>
                  <a:cubicBezTo>
                    <a:pt x="5080" y="5604956"/>
                    <a:pt x="10160" y="5611306"/>
                    <a:pt x="19050" y="5612576"/>
                  </a:cubicBezTo>
                  <a:cubicBezTo>
                    <a:pt x="29210" y="5613846"/>
                    <a:pt x="38100" y="5613846"/>
                    <a:pt x="48260" y="5613846"/>
                  </a:cubicBezTo>
                  <a:cubicBezTo>
                    <a:pt x="129703" y="5615116"/>
                    <a:pt x="217231" y="5615116"/>
                    <a:pt x="307494" y="5616386"/>
                  </a:cubicBezTo>
                  <a:cubicBezTo>
                    <a:pt x="356728" y="5617656"/>
                    <a:pt x="405962" y="5618926"/>
                    <a:pt x="452461" y="5620196"/>
                  </a:cubicBezTo>
                  <a:cubicBezTo>
                    <a:pt x="534518" y="5621466"/>
                    <a:pt x="613840" y="5621466"/>
                    <a:pt x="695897" y="5622736"/>
                  </a:cubicBezTo>
                  <a:cubicBezTo>
                    <a:pt x="728720" y="5622736"/>
                    <a:pt x="758807" y="5622736"/>
                    <a:pt x="791630" y="5621466"/>
                  </a:cubicBezTo>
                  <a:cubicBezTo>
                    <a:pt x="805306" y="5621466"/>
                    <a:pt x="821718" y="5620196"/>
                    <a:pt x="835394" y="5620196"/>
                  </a:cubicBezTo>
                  <a:cubicBezTo>
                    <a:pt x="890099" y="5621466"/>
                    <a:pt x="1984192" y="5612576"/>
                    <a:pt x="2038897" y="5613846"/>
                  </a:cubicBezTo>
                  <a:cubicBezTo>
                    <a:pt x="2115484" y="5615116"/>
                    <a:pt x="2326097" y="5615116"/>
                    <a:pt x="2402683" y="5615116"/>
                  </a:cubicBezTo>
                  <a:cubicBezTo>
                    <a:pt x="2432771" y="5615116"/>
                    <a:pt x="2460123" y="5613846"/>
                    <a:pt x="2490211" y="5613846"/>
                  </a:cubicBezTo>
                  <a:cubicBezTo>
                    <a:pt x="2539445" y="5615116"/>
                    <a:pt x="2588679" y="5616386"/>
                    <a:pt x="2637914" y="5617656"/>
                  </a:cubicBezTo>
                  <a:cubicBezTo>
                    <a:pt x="2744588" y="5620196"/>
                    <a:pt x="2848526" y="5617656"/>
                    <a:pt x="2955201" y="5621466"/>
                  </a:cubicBezTo>
                  <a:cubicBezTo>
                    <a:pt x="3132991" y="5626546"/>
                    <a:pt x="3313517" y="5620196"/>
                    <a:pt x="3488863" y="5625276"/>
                  </a:cubicBezTo>
                  <a:cubicBezTo>
                    <a:pt x="3509183" y="5626546"/>
                    <a:pt x="3529503" y="5625276"/>
                    <a:pt x="3552363" y="5625276"/>
                  </a:cubicBezTo>
                  <a:cubicBezTo>
                    <a:pt x="3552363" y="5601146"/>
                    <a:pt x="3552363" y="5588446"/>
                    <a:pt x="3552363" y="5553535"/>
                  </a:cubicBezTo>
                  <a:cubicBezTo>
                    <a:pt x="3551093" y="5329028"/>
                    <a:pt x="3548553" y="5117727"/>
                    <a:pt x="3548553" y="4888818"/>
                  </a:cubicBezTo>
                  <a:close/>
                </a:path>
              </a:pathLst>
            </a:custGeom>
            <a:solidFill>
              <a:srgbClr val="566E96"/>
            </a:solidFill>
          </p:spPr>
        </p:sp>
      </p:grpSp>
      <p:pic>
        <p:nvPicPr>
          <p:cNvPr id="12" name="Picture 12"/>
          <p:cNvPicPr>
            <a:picLocks noChangeAspect="1"/>
          </p:cNvPicPr>
          <p:nvPr/>
        </p:nvPicPr>
        <p:blipFill>
          <a:blip r:embed="rId10"/>
          <a:srcRect l="3560" r="7059" b="13766"/>
          <a:stretch>
            <a:fillRect/>
          </a:stretch>
        </p:blipFill>
        <p:spPr>
          <a:xfrm>
            <a:off x="9464113" y="2579443"/>
            <a:ext cx="8065027" cy="4817295"/>
          </a:xfrm>
          <a:prstGeom prst="rect">
            <a:avLst/>
          </a:prstGeom>
        </p:spPr>
      </p:pic>
      <p:pic>
        <p:nvPicPr>
          <p:cNvPr id="13" name="Picture 13"/>
          <p:cNvPicPr>
            <a:picLocks noChangeAspect="1"/>
          </p:cNvPicPr>
          <p:nvPr/>
        </p:nvPicPr>
        <p:blipFill>
          <a:blip r:embed="rId11"/>
          <a:srcRect t="1372" b="1372"/>
          <a:stretch>
            <a:fillRect/>
          </a:stretch>
        </p:blipFill>
        <p:spPr>
          <a:xfrm>
            <a:off x="557814" y="1760113"/>
            <a:ext cx="8136110" cy="7335693"/>
          </a:xfrm>
          <a:prstGeom prst="rect">
            <a:avLst/>
          </a:prstGeom>
        </p:spPr>
      </p:pic>
      <p:sp>
        <p:nvSpPr>
          <p:cNvPr id="14" name="TextBox 14"/>
          <p:cNvSpPr txBox="1"/>
          <p:nvPr/>
        </p:nvSpPr>
        <p:spPr>
          <a:xfrm>
            <a:off x="10220263" y="893190"/>
            <a:ext cx="6335245"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pha</a:t>
            </a:r>
            <a:r>
              <a:rPr lang="en-US" sz="3399" dirty="0">
                <a:solidFill>
                  <a:srgbClr val="57CB78"/>
                </a:solidFill>
                <a:latin typeface="ไอติม"/>
              </a:rPr>
              <a:t> </a:t>
            </a:r>
            <a:r>
              <a:rPr lang="en-US" sz="3399" dirty="0" err="1">
                <a:solidFill>
                  <a:srgbClr val="57CB78"/>
                </a:solidFill>
                <a:latin typeface="ไอติม"/>
              </a:rPr>
              <a:t>chế</a:t>
            </a:r>
            <a:r>
              <a:rPr lang="en-US" sz="3399" dirty="0">
                <a:solidFill>
                  <a:srgbClr val="57CB78"/>
                </a:solidFill>
                <a:latin typeface="ไอติม"/>
              </a:rPr>
              <a:t>”</a:t>
            </a:r>
          </a:p>
        </p:txBody>
      </p:sp>
      <p:sp>
        <p:nvSpPr>
          <p:cNvPr id="15" name="TextBox 15"/>
          <p:cNvSpPr txBox="1"/>
          <p:nvPr/>
        </p:nvSpPr>
        <p:spPr>
          <a:xfrm>
            <a:off x="1671782" y="893190"/>
            <a:ext cx="6024418"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pha</a:t>
            </a:r>
            <a:r>
              <a:rPr lang="en-US" sz="3399" dirty="0">
                <a:solidFill>
                  <a:srgbClr val="57CB78"/>
                </a:solidFill>
                <a:latin typeface="ไอติม"/>
              </a:rPr>
              <a:t> </a:t>
            </a:r>
            <a:r>
              <a:rPr lang="en-US" sz="3399" dirty="0" err="1">
                <a:solidFill>
                  <a:srgbClr val="57CB78"/>
                </a:solidFill>
                <a:latin typeface="ไอติม"/>
              </a:rPr>
              <a:t>chế</a:t>
            </a:r>
            <a:r>
              <a:rPr lang="en-US" sz="3399" dirty="0">
                <a:solidFill>
                  <a:srgbClr val="57CB78"/>
                </a:solidFill>
                <a:latin typeface="ไอติม"/>
              </a:rPr>
              <a:t>”</a:t>
            </a:r>
          </a:p>
        </p:txBody>
      </p:sp>
      <p:sp>
        <p:nvSpPr>
          <p:cNvPr id="16" name="TextBox 16"/>
          <p:cNvSpPr txBox="1"/>
          <p:nvPr/>
        </p:nvSpPr>
        <p:spPr>
          <a:xfrm>
            <a:off x="6594256" y="-8439"/>
            <a:ext cx="4759544"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PHA CHẾ</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218215" y="1957917"/>
            <a:ext cx="276584" cy="301149"/>
          </a:xfrm>
          <a:prstGeom prst="rect">
            <a:avLst/>
          </a:prstGeom>
        </p:spPr>
      </p:pic>
      <p:grpSp>
        <p:nvGrpSpPr>
          <p:cNvPr id="3" name="Group 3"/>
          <p:cNvGrpSpPr/>
          <p:nvPr/>
        </p:nvGrpSpPr>
        <p:grpSpPr>
          <a:xfrm>
            <a:off x="1125748" y="1028700"/>
            <a:ext cx="16230600" cy="8229600"/>
            <a:chOff x="0" y="0"/>
            <a:chExt cx="7859901" cy="3985302"/>
          </a:xfrm>
        </p:grpSpPr>
        <p:sp>
          <p:nvSpPr>
            <p:cNvPr id="4" name="Freeform 4"/>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5" name="Freeform 5"/>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sp>
        <p:nvSpPr>
          <p:cNvPr id="6" name="TextBox 6"/>
          <p:cNvSpPr txBox="1"/>
          <p:nvPr/>
        </p:nvSpPr>
        <p:spPr>
          <a:xfrm>
            <a:off x="1028700" y="1361475"/>
            <a:ext cx="11577079" cy="897590"/>
          </a:xfrm>
          <a:prstGeom prst="rect">
            <a:avLst/>
          </a:prstGeom>
        </p:spPr>
        <p:txBody>
          <a:bodyPr lIns="0" tIns="0" rIns="0" bIns="0" rtlCol="0" anchor="t">
            <a:spAutoFit/>
          </a:bodyPr>
          <a:lstStyle/>
          <a:p>
            <a:pPr algn="ctr">
              <a:lnSpc>
                <a:spcPts val="7352"/>
              </a:lnSpc>
            </a:pPr>
            <a:r>
              <a:rPr lang="en-US" sz="5252" u="sng">
                <a:solidFill>
                  <a:srgbClr val="FFFFFF"/>
                </a:solidFill>
                <a:latin typeface="ไอติม"/>
              </a:rPr>
              <a:t>DANH SÁCH THÀNH VIÊN NHÓM</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965925" y="8402061"/>
            <a:ext cx="1079709" cy="113762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515499">
            <a:off x="-1859064" y="8237575"/>
            <a:ext cx="4472952" cy="409885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3620959" y="7366644"/>
            <a:ext cx="180427" cy="196452"/>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592685" y="7464869"/>
            <a:ext cx="1077795" cy="3728223"/>
          </a:xfrm>
          <a:prstGeom prst="rect">
            <a:avLst/>
          </a:prstGeom>
        </p:spPr>
      </p:pic>
      <p:pic>
        <p:nvPicPr>
          <p:cNvPr id="11" name="Picture 11"/>
          <p:cNvPicPr>
            <a:picLocks noChangeAspect="1"/>
          </p:cNvPicPr>
          <p:nvPr/>
        </p:nvPicPr>
        <p:blipFill>
          <a:blip r:embed="rId12"/>
          <a:srcRect l="51" r="51"/>
          <a:stretch>
            <a:fillRect/>
          </a:stretch>
        </p:blipFill>
        <p:spPr>
          <a:xfrm>
            <a:off x="274492" y="7023292"/>
            <a:ext cx="1702512" cy="3095477"/>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709720" y="2108491"/>
            <a:ext cx="180427" cy="196452"/>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799933" y="1566027"/>
            <a:ext cx="180427" cy="196452"/>
          </a:xfrm>
          <a:prstGeom prst="rect">
            <a:avLst/>
          </a:prstGeom>
        </p:spPr>
      </p:pic>
      <p:pic>
        <p:nvPicPr>
          <p:cNvPr id="1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rot="3408442">
            <a:off x="14718601" y="-144608"/>
            <a:ext cx="4134082" cy="2052008"/>
          </a:xfrm>
          <a:prstGeom prst="rect">
            <a:avLst/>
          </a:prstGeom>
        </p:spPr>
      </p:pic>
      <p:pic>
        <p:nvPicPr>
          <p:cNvPr id="15" name="Picture 1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rot="2249571">
            <a:off x="15103112" y="279365"/>
            <a:ext cx="3901747" cy="1752239"/>
          </a:xfrm>
          <a:prstGeom prst="rect">
            <a:avLst/>
          </a:prstGeom>
        </p:spPr>
      </p:pic>
      <p:pic>
        <p:nvPicPr>
          <p:cNvPr id="16" name="Picture 16"/>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rot="2407579">
            <a:off x="16060785" y="2841595"/>
            <a:ext cx="360854" cy="392903"/>
          </a:xfrm>
          <a:prstGeom prst="rect">
            <a:avLst/>
          </a:prstGeom>
        </p:spPr>
      </p:pic>
      <p:pic>
        <p:nvPicPr>
          <p:cNvPr id="17" name="Picture 17"/>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rot="1799910">
            <a:off x="14890235" y="1966311"/>
            <a:ext cx="1090564" cy="1027113"/>
          </a:xfrm>
          <a:prstGeom prst="rect">
            <a:avLst/>
          </a:prstGeom>
        </p:spPr>
      </p:pic>
      <p:pic>
        <p:nvPicPr>
          <p:cNvPr id="18" name="Picture 18"/>
          <p:cNvPicPr>
            <a:picLocks noChangeAspect="1"/>
          </p:cNvPicPr>
          <p:nvPr/>
        </p:nvPicPr>
        <p:blipFill>
          <a:blip r:embed="rId23"/>
          <a:srcRect/>
          <a:stretch>
            <a:fillRect/>
          </a:stretch>
        </p:blipFill>
        <p:spPr>
          <a:xfrm>
            <a:off x="578794" y="8848996"/>
            <a:ext cx="1093908" cy="818608"/>
          </a:xfrm>
          <a:prstGeom prst="rect">
            <a:avLst/>
          </a:prstGeom>
        </p:spPr>
      </p:pic>
      <p:sp>
        <p:nvSpPr>
          <p:cNvPr id="19" name="TextBox 19"/>
          <p:cNvSpPr txBox="1"/>
          <p:nvPr/>
        </p:nvSpPr>
        <p:spPr>
          <a:xfrm>
            <a:off x="1799933" y="2704879"/>
            <a:ext cx="4668441"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ไอติม"/>
              </a:rPr>
              <a:t>Trương Ngọc Tuấn</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Đặng Văn Hải</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Phan Minh Tiến</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Nguyễn Vũ Duy Hưng</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Nguyễn Tuấn Kiệt</a:t>
            </a:r>
          </a:p>
        </p:txBody>
      </p:sp>
      <p:sp>
        <p:nvSpPr>
          <p:cNvPr id="20" name="TextBox 20"/>
          <p:cNvSpPr txBox="1"/>
          <p:nvPr/>
        </p:nvSpPr>
        <p:spPr>
          <a:xfrm>
            <a:off x="10357353" y="2862522"/>
            <a:ext cx="5088880"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ไอติม"/>
              </a:rPr>
              <a:t>Nguyễn Sanh Quốc Huy</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Lê Quang Chí</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Hồ Hoàng Kha</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Ngô Trung Kiên</a:t>
            </a:r>
          </a:p>
          <a:p>
            <a:pPr>
              <a:lnSpc>
                <a:spcPts val="4759"/>
              </a:lnSpc>
            </a:pPr>
            <a:endParaRPr lang="en-US" sz="3399">
              <a:solidFill>
                <a:srgbClr val="FFFFFF"/>
              </a:solidFill>
              <a:latin typeface="ไอติม"/>
            </a:endParaRPr>
          </a:p>
          <a:p>
            <a:pPr marL="734059" lvl="1" indent="-367030">
              <a:lnSpc>
                <a:spcPts val="4759"/>
              </a:lnSpc>
              <a:buFont typeface="Arial"/>
              <a:buChar char="•"/>
            </a:pPr>
            <a:r>
              <a:rPr lang="en-US" sz="3399">
                <a:solidFill>
                  <a:srgbClr val="FFFFFF"/>
                </a:solidFill>
                <a:latin typeface="ไอติม"/>
              </a:rPr>
              <a:t>Phạm Minh Đức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72950" y="1929355"/>
            <a:ext cx="7808003" cy="7296504"/>
            <a:chOff x="0" y="0"/>
            <a:chExt cx="5242910" cy="4899449"/>
          </a:xfrm>
        </p:grpSpPr>
        <p:sp>
          <p:nvSpPr>
            <p:cNvPr id="9" name="Freeform 9"/>
            <p:cNvSpPr/>
            <p:nvPr/>
          </p:nvSpPr>
          <p:spPr>
            <a:xfrm>
              <a:off x="-3810" y="1270"/>
              <a:ext cx="5247990" cy="4898179"/>
            </a:xfrm>
            <a:custGeom>
              <a:avLst/>
              <a:gdLst/>
              <a:ahLst/>
              <a:cxnLst/>
              <a:rect l="l" t="t" r="r" b="b"/>
              <a:pathLst>
                <a:path w="5247990" h="4898179">
                  <a:moveTo>
                    <a:pt x="5244180" y="4250721"/>
                  </a:moveTo>
                  <a:cubicBezTo>
                    <a:pt x="5244180" y="4025392"/>
                    <a:pt x="5247990" y="3796244"/>
                    <a:pt x="5241640" y="3570915"/>
                  </a:cubicBezTo>
                  <a:cubicBezTo>
                    <a:pt x="5234020" y="3421968"/>
                    <a:pt x="5222590" y="485051"/>
                    <a:pt x="5222590" y="336105"/>
                  </a:cubicBezTo>
                  <a:cubicBezTo>
                    <a:pt x="5220050" y="232988"/>
                    <a:pt x="5218780" y="126052"/>
                    <a:pt x="5216240" y="54610"/>
                  </a:cubicBezTo>
                  <a:cubicBezTo>
                    <a:pt x="5216240" y="44450"/>
                    <a:pt x="5214970" y="34290"/>
                    <a:pt x="5213700" y="21590"/>
                  </a:cubicBezTo>
                  <a:cubicBezTo>
                    <a:pt x="5203540" y="19050"/>
                    <a:pt x="5194650" y="17780"/>
                    <a:pt x="5184490" y="16510"/>
                  </a:cubicBezTo>
                  <a:cubicBezTo>
                    <a:pt x="5164670" y="15240"/>
                    <a:pt x="5140153" y="16510"/>
                    <a:pt x="5119723" y="16510"/>
                  </a:cubicBezTo>
                  <a:cubicBezTo>
                    <a:pt x="5017569" y="13970"/>
                    <a:pt x="4915416" y="8890"/>
                    <a:pt x="4813262" y="7620"/>
                  </a:cubicBezTo>
                  <a:cubicBezTo>
                    <a:pt x="4621214" y="5080"/>
                    <a:pt x="4425079" y="3810"/>
                    <a:pt x="4233031" y="2540"/>
                  </a:cubicBezTo>
                  <a:cubicBezTo>
                    <a:pt x="4163566" y="2540"/>
                    <a:pt x="4090016" y="0"/>
                    <a:pt x="4020551" y="0"/>
                  </a:cubicBezTo>
                  <a:cubicBezTo>
                    <a:pt x="3853020" y="0"/>
                    <a:pt x="3689574" y="1270"/>
                    <a:pt x="3522043" y="1270"/>
                  </a:cubicBezTo>
                  <a:cubicBezTo>
                    <a:pt x="3423975" y="1270"/>
                    <a:pt x="3325908" y="3810"/>
                    <a:pt x="3223754" y="3810"/>
                  </a:cubicBezTo>
                  <a:cubicBezTo>
                    <a:pt x="3121601" y="5080"/>
                    <a:pt x="1270580" y="7620"/>
                    <a:pt x="1168427" y="7620"/>
                  </a:cubicBezTo>
                  <a:cubicBezTo>
                    <a:pt x="1086704" y="7620"/>
                    <a:pt x="1004981" y="6350"/>
                    <a:pt x="923258" y="7620"/>
                  </a:cubicBezTo>
                  <a:cubicBezTo>
                    <a:pt x="849708" y="8890"/>
                    <a:pt x="772071" y="11430"/>
                    <a:pt x="698521" y="12700"/>
                  </a:cubicBezTo>
                  <a:cubicBezTo>
                    <a:pt x="620884" y="15240"/>
                    <a:pt x="543247" y="16510"/>
                    <a:pt x="469697" y="19050"/>
                  </a:cubicBezTo>
                  <a:cubicBezTo>
                    <a:pt x="359371" y="21590"/>
                    <a:pt x="244959" y="24130"/>
                    <a:pt x="134634" y="27940"/>
                  </a:cubicBezTo>
                  <a:cubicBezTo>
                    <a:pt x="69255" y="30480"/>
                    <a:pt x="38100" y="34290"/>
                    <a:pt x="16510" y="36830"/>
                  </a:cubicBezTo>
                  <a:cubicBezTo>
                    <a:pt x="16510" y="38100"/>
                    <a:pt x="13970" y="40640"/>
                    <a:pt x="13970" y="43180"/>
                  </a:cubicBezTo>
                  <a:cubicBezTo>
                    <a:pt x="12700" y="72584"/>
                    <a:pt x="10160" y="160425"/>
                    <a:pt x="8890" y="244446"/>
                  </a:cubicBezTo>
                  <a:cubicBezTo>
                    <a:pt x="7620" y="294094"/>
                    <a:pt x="8890" y="347562"/>
                    <a:pt x="7620" y="397211"/>
                  </a:cubicBezTo>
                  <a:cubicBezTo>
                    <a:pt x="0" y="649274"/>
                    <a:pt x="5080" y="3769510"/>
                    <a:pt x="7620" y="4025392"/>
                  </a:cubicBezTo>
                  <a:cubicBezTo>
                    <a:pt x="6350" y="4227806"/>
                    <a:pt x="11430" y="4426402"/>
                    <a:pt x="11430" y="4628816"/>
                  </a:cubicBezTo>
                  <a:cubicBezTo>
                    <a:pt x="11430" y="4724294"/>
                    <a:pt x="15240" y="4823592"/>
                    <a:pt x="7620" y="4867699"/>
                  </a:cubicBezTo>
                  <a:cubicBezTo>
                    <a:pt x="5080" y="4876589"/>
                    <a:pt x="10160" y="4882939"/>
                    <a:pt x="19050" y="4884209"/>
                  </a:cubicBezTo>
                  <a:cubicBezTo>
                    <a:pt x="29210" y="4885479"/>
                    <a:pt x="38100" y="4885479"/>
                    <a:pt x="48260" y="4885479"/>
                  </a:cubicBezTo>
                  <a:cubicBezTo>
                    <a:pt x="167323" y="4886749"/>
                    <a:pt x="298079" y="4886749"/>
                    <a:pt x="432922" y="4888019"/>
                  </a:cubicBezTo>
                  <a:cubicBezTo>
                    <a:pt x="506472" y="4889289"/>
                    <a:pt x="580023" y="4890559"/>
                    <a:pt x="649487" y="4891829"/>
                  </a:cubicBezTo>
                  <a:cubicBezTo>
                    <a:pt x="772071" y="4893099"/>
                    <a:pt x="890569" y="4893099"/>
                    <a:pt x="1013153" y="4894369"/>
                  </a:cubicBezTo>
                  <a:cubicBezTo>
                    <a:pt x="1062187" y="4894369"/>
                    <a:pt x="1107135" y="4894369"/>
                    <a:pt x="1156168" y="4893099"/>
                  </a:cubicBezTo>
                  <a:cubicBezTo>
                    <a:pt x="1176599" y="4893099"/>
                    <a:pt x="1201116" y="4891829"/>
                    <a:pt x="1221546" y="4891829"/>
                  </a:cubicBezTo>
                  <a:cubicBezTo>
                    <a:pt x="1303269" y="4893099"/>
                    <a:pt x="2937725" y="4884209"/>
                    <a:pt x="3019447" y="4885479"/>
                  </a:cubicBezTo>
                  <a:cubicBezTo>
                    <a:pt x="3133859" y="4886749"/>
                    <a:pt x="3448492" y="4886749"/>
                    <a:pt x="3562904" y="4886749"/>
                  </a:cubicBezTo>
                  <a:cubicBezTo>
                    <a:pt x="3607851" y="4886749"/>
                    <a:pt x="3648713" y="4885479"/>
                    <a:pt x="3693660" y="4885479"/>
                  </a:cubicBezTo>
                  <a:cubicBezTo>
                    <a:pt x="3767211" y="4886749"/>
                    <a:pt x="3840761" y="4888019"/>
                    <a:pt x="3914312" y="4889289"/>
                  </a:cubicBezTo>
                  <a:cubicBezTo>
                    <a:pt x="4073671" y="4891829"/>
                    <a:pt x="4228944" y="4889289"/>
                    <a:pt x="4388304" y="4893099"/>
                  </a:cubicBezTo>
                  <a:cubicBezTo>
                    <a:pt x="4653903" y="4898179"/>
                    <a:pt x="4923588" y="4891829"/>
                    <a:pt x="5184490" y="4896909"/>
                  </a:cubicBezTo>
                  <a:cubicBezTo>
                    <a:pt x="5204810" y="4898179"/>
                    <a:pt x="5225130" y="4896909"/>
                    <a:pt x="5247990" y="4896909"/>
                  </a:cubicBezTo>
                  <a:cubicBezTo>
                    <a:pt x="5247990" y="4872779"/>
                    <a:pt x="5247990" y="4860079"/>
                    <a:pt x="5247990" y="4827411"/>
                  </a:cubicBezTo>
                  <a:cubicBezTo>
                    <a:pt x="5246720" y="4632635"/>
                    <a:pt x="5244180" y="4449316"/>
                    <a:pt x="5244180" y="4250721"/>
                  </a:cubicBezTo>
                  <a:close/>
                </a:path>
              </a:pathLst>
            </a:custGeom>
            <a:solidFill>
              <a:srgbClr val="566E96"/>
            </a:solidFill>
          </p:spPr>
        </p:sp>
      </p:grpSp>
      <p:grpSp>
        <p:nvGrpSpPr>
          <p:cNvPr id="10" name="Group 10"/>
          <p:cNvGrpSpPr/>
          <p:nvPr/>
        </p:nvGrpSpPr>
        <p:grpSpPr>
          <a:xfrm rot="5400000">
            <a:off x="10581464" y="478888"/>
            <a:ext cx="5379910" cy="9200021"/>
            <a:chOff x="0" y="0"/>
            <a:chExt cx="3612497" cy="6177621"/>
          </a:xfrm>
        </p:grpSpPr>
        <p:sp>
          <p:nvSpPr>
            <p:cNvPr id="11" name="Freeform 11"/>
            <p:cNvSpPr/>
            <p:nvPr/>
          </p:nvSpPr>
          <p:spPr>
            <a:xfrm>
              <a:off x="-3810" y="1270"/>
              <a:ext cx="3617577" cy="6176351"/>
            </a:xfrm>
            <a:custGeom>
              <a:avLst/>
              <a:gdLst/>
              <a:ahLst/>
              <a:cxnLst/>
              <a:rect l="l" t="t" r="r" b="b"/>
              <a:pathLst>
                <a:path w="3617577" h="6176351">
                  <a:moveTo>
                    <a:pt x="3613767" y="5370482"/>
                  </a:moveTo>
                  <a:cubicBezTo>
                    <a:pt x="3613767" y="5084796"/>
                    <a:pt x="3617577" y="4794266"/>
                    <a:pt x="3611227" y="4508580"/>
                  </a:cubicBezTo>
                  <a:cubicBezTo>
                    <a:pt x="3603607" y="4319736"/>
                    <a:pt x="3592177" y="596124"/>
                    <a:pt x="3592177" y="407280"/>
                  </a:cubicBezTo>
                  <a:cubicBezTo>
                    <a:pt x="3589637" y="276542"/>
                    <a:pt x="3588367" y="140962"/>
                    <a:pt x="3585827" y="54610"/>
                  </a:cubicBezTo>
                  <a:cubicBezTo>
                    <a:pt x="3585827" y="44450"/>
                    <a:pt x="3584557" y="34290"/>
                    <a:pt x="3583287" y="21590"/>
                  </a:cubicBezTo>
                  <a:cubicBezTo>
                    <a:pt x="3573127" y="19050"/>
                    <a:pt x="3564237" y="17780"/>
                    <a:pt x="3554077" y="16510"/>
                  </a:cubicBezTo>
                  <a:cubicBezTo>
                    <a:pt x="3539884" y="15240"/>
                    <a:pt x="3523161" y="16510"/>
                    <a:pt x="3509225" y="16510"/>
                  </a:cubicBezTo>
                  <a:cubicBezTo>
                    <a:pt x="3439545" y="13970"/>
                    <a:pt x="3369865" y="8890"/>
                    <a:pt x="3300186" y="7620"/>
                  </a:cubicBezTo>
                  <a:cubicBezTo>
                    <a:pt x="3169188" y="5080"/>
                    <a:pt x="3035403" y="3810"/>
                    <a:pt x="2904405" y="2540"/>
                  </a:cubicBezTo>
                  <a:cubicBezTo>
                    <a:pt x="2857022" y="2540"/>
                    <a:pt x="2806853" y="0"/>
                    <a:pt x="2759471" y="0"/>
                  </a:cubicBezTo>
                  <a:cubicBezTo>
                    <a:pt x="2645196" y="0"/>
                    <a:pt x="2533708" y="1270"/>
                    <a:pt x="2419433" y="1270"/>
                  </a:cubicBezTo>
                  <a:cubicBezTo>
                    <a:pt x="2352541" y="1270"/>
                    <a:pt x="2285648" y="3810"/>
                    <a:pt x="2215969" y="3810"/>
                  </a:cubicBezTo>
                  <a:cubicBezTo>
                    <a:pt x="2146289" y="5080"/>
                    <a:pt x="883692" y="7620"/>
                    <a:pt x="814012" y="7620"/>
                  </a:cubicBezTo>
                  <a:cubicBezTo>
                    <a:pt x="758268" y="7620"/>
                    <a:pt x="702524" y="6350"/>
                    <a:pt x="646780" y="7620"/>
                  </a:cubicBezTo>
                  <a:cubicBezTo>
                    <a:pt x="596611" y="8890"/>
                    <a:pt x="543654" y="11430"/>
                    <a:pt x="493485" y="12700"/>
                  </a:cubicBezTo>
                  <a:cubicBezTo>
                    <a:pt x="440528" y="15240"/>
                    <a:pt x="387572" y="16510"/>
                    <a:pt x="337402" y="19050"/>
                  </a:cubicBezTo>
                  <a:cubicBezTo>
                    <a:pt x="262148" y="21590"/>
                    <a:pt x="184107" y="24130"/>
                    <a:pt x="108853" y="27940"/>
                  </a:cubicBezTo>
                  <a:cubicBezTo>
                    <a:pt x="64258" y="30480"/>
                    <a:pt x="38100" y="34290"/>
                    <a:pt x="16510" y="36830"/>
                  </a:cubicBezTo>
                  <a:cubicBezTo>
                    <a:pt x="16510" y="38100"/>
                    <a:pt x="13970" y="40640"/>
                    <a:pt x="13970" y="43180"/>
                  </a:cubicBezTo>
                  <a:cubicBezTo>
                    <a:pt x="12700" y="73172"/>
                    <a:pt x="10160" y="184542"/>
                    <a:pt x="8890" y="291069"/>
                  </a:cubicBezTo>
                  <a:cubicBezTo>
                    <a:pt x="7620" y="354017"/>
                    <a:pt x="8890" y="421807"/>
                    <a:pt x="7620" y="484755"/>
                  </a:cubicBezTo>
                  <a:cubicBezTo>
                    <a:pt x="0" y="804336"/>
                    <a:pt x="5080" y="4760372"/>
                    <a:pt x="7620" y="5084796"/>
                  </a:cubicBezTo>
                  <a:cubicBezTo>
                    <a:pt x="6350" y="5341429"/>
                    <a:pt x="11430" y="5593221"/>
                    <a:pt x="11430" y="5849855"/>
                  </a:cubicBezTo>
                  <a:cubicBezTo>
                    <a:pt x="11430" y="5970908"/>
                    <a:pt x="15240" y="6096804"/>
                    <a:pt x="7620" y="6145871"/>
                  </a:cubicBezTo>
                  <a:cubicBezTo>
                    <a:pt x="5080" y="6154761"/>
                    <a:pt x="10160" y="6161111"/>
                    <a:pt x="19050" y="6162381"/>
                  </a:cubicBezTo>
                  <a:cubicBezTo>
                    <a:pt x="29210" y="6163651"/>
                    <a:pt x="38100" y="6163651"/>
                    <a:pt x="48260" y="6163651"/>
                  </a:cubicBezTo>
                  <a:cubicBezTo>
                    <a:pt x="131150" y="6164921"/>
                    <a:pt x="220340" y="6164921"/>
                    <a:pt x="312318" y="6166191"/>
                  </a:cubicBezTo>
                  <a:cubicBezTo>
                    <a:pt x="362487" y="6167461"/>
                    <a:pt x="412656" y="6168731"/>
                    <a:pt x="460039" y="6170001"/>
                  </a:cubicBezTo>
                  <a:cubicBezTo>
                    <a:pt x="543654" y="6171271"/>
                    <a:pt x="624483" y="6171271"/>
                    <a:pt x="708099" y="6172541"/>
                  </a:cubicBezTo>
                  <a:cubicBezTo>
                    <a:pt x="741545" y="6172541"/>
                    <a:pt x="772204" y="6172541"/>
                    <a:pt x="805650" y="6171271"/>
                  </a:cubicBezTo>
                  <a:cubicBezTo>
                    <a:pt x="819586" y="6171271"/>
                    <a:pt x="836309" y="6170001"/>
                    <a:pt x="850245" y="6170001"/>
                  </a:cubicBezTo>
                  <a:cubicBezTo>
                    <a:pt x="905989" y="6171271"/>
                    <a:pt x="2020865" y="6162381"/>
                    <a:pt x="2076609" y="6163651"/>
                  </a:cubicBezTo>
                  <a:cubicBezTo>
                    <a:pt x="2154650" y="6164921"/>
                    <a:pt x="2369264" y="6164921"/>
                    <a:pt x="2447305" y="6164921"/>
                  </a:cubicBezTo>
                  <a:cubicBezTo>
                    <a:pt x="2477964" y="6164921"/>
                    <a:pt x="2505836" y="6163651"/>
                    <a:pt x="2536496" y="6163651"/>
                  </a:cubicBezTo>
                  <a:cubicBezTo>
                    <a:pt x="2586665" y="6164921"/>
                    <a:pt x="2636834" y="6166191"/>
                    <a:pt x="2687004" y="6167461"/>
                  </a:cubicBezTo>
                  <a:cubicBezTo>
                    <a:pt x="2795704" y="6170001"/>
                    <a:pt x="2901617" y="6167461"/>
                    <a:pt x="3010318" y="6171271"/>
                  </a:cubicBezTo>
                  <a:cubicBezTo>
                    <a:pt x="3191485" y="6176351"/>
                    <a:pt x="3375440" y="6170001"/>
                    <a:pt x="3554077" y="6175081"/>
                  </a:cubicBezTo>
                  <a:cubicBezTo>
                    <a:pt x="3574397" y="6176351"/>
                    <a:pt x="3594717" y="6175081"/>
                    <a:pt x="3617577" y="6175081"/>
                  </a:cubicBezTo>
                  <a:cubicBezTo>
                    <a:pt x="3617577" y="6150951"/>
                    <a:pt x="3617577" y="6138251"/>
                    <a:pt x="3617577" y="6101647"/>
                  </a:cubicBezTo>
                  <a:cubicBezTo>
                    <a:pt x="3616307" y="5854697"/>
                    <a:pt x="3613767" y="5622274"/>
                    <a:pt x="3613767" y="5370482"/>
                  </a:cubicBezTo>
                  <a:close/>
                </a:path>
              </a:pathLst>
            </a:custGeom>
            <a:solidFill>
              <a:srgbClr val="566E96"/>
            </a:solidFill>
          </p:spPr>
        </p:sp>
      </p:grpSp>
      <p:pic>
        <p:nvPicPr>
          <p:cNvPr id="12" name="Picture 12"/>
          <p:cNvPicPr>
            <a:picLocks noChangeAspect="1"/>
          </p:cNvPicPr>
          <p:nvPr/>
        </p:nvPicPr>
        <p:blipFill>
          <a:blip r:embed="rId10"/>
          <a:srcRect r="5331"/>
          <a:stretch>
            <a:fillRect/>
          </a:stretch>
        </p:blipFill>
        <p:spPr>
          <a:xfrm>
            <a:off x="1299888" y="1805085"/>
            <a:ext cx="6754128" cy="7453215"/>
          </a:xfrm>
          <a:prstGeom prst="rect">
            <a:avLst/>
          </a:prstGeom>
        </p:spPr>
      </p:pic>
      <p:pic>
        <p:nvPicPr>
          <p:cNvPr id="13" name="Picture 13"/>
          <p:cNvPicPr>
            <a:picLocks noChangeAspect="1"/>
          </p:cNvPicPr>
          <p:nvPr/>
        </p:nvPicPr>
        <p:blipFill>
          <a:blip r:embed="rId11"/>
          <a:srcRect b="23078"/>
          <a:stretch>
            <a:fillRect/>
          </a:stretch>
        </p:blipFill>
        <p:spPr>
          <a:xfrm>
            <a:off x="8818256" y="2579443"/>
            <a:ext cx="8904301" cy="4947134"/>
          </a:xfrm>
          <a:prstGeom prst="rect">
            <a:avLst/>
          </a:prstGeom>
        </p:spPr>
      </p:pic>
      <p:sp>
        <p:nvSpPr>
          <p:cNvPr id="14" name="TextBox 14"/>
          <p:cNvSpPr txBox="1"/>
          <p:nvPr/>
        </p:nvSpPr>
        <p:spPr>
          <a:xfrm>
            <a:off x="9829292" y="893190"/>
            <a:ext cx="7137820"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 </a:t>
            </a:r>
            <a:r>
              <a:rPr lang="en-US" sz="3399" dirty="0" err="1">
                <a:solidFill>
                  <a:srgbClr val="57CB78"/>
                </a:solidFill>
                <a:latin typeface="ไอติม"/>
              </a:rPr>
              <a:t>giao</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5" name="TextBox 15"/>
          <p:cNvSpPr txBox="1"/>
          <p:nvPr/>
        </p:nvSpPr>
        <p:spPr>
          <a:xfrm>
            <a:off x="1280810" y="893190"/>
            <a:ext cx="6872590"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 </a:t>
            </a:r>
            <a:r>
              <a:rPr lang="en-US" sz="3399" dirty="0" err="1">
                <a:solidFill>
                  <a:srgbClr val="57CB78"/>
                </a:solidFill>
                <a:latin typeface="ไอติม"/>
              </a:rPr>
              <a:t>giao</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6" name="TextBox 16"/>
          <p:cNvSpPr txBox="1"/>
          <p:nvPr/>
        </p:nvSpPr>
        <p:spPr>
          <a:xfrm>
            <a:off x="5904234" y="-8439"/>
            <a:ext cx="6211566"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NHÂN VIÊN GIAO HÀNG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78972" y="2982369"/>
            <a:ext cx="8314168" cy="5696640"/>
            <a:chOff x="0" y="0"/>
            <a:chExt cx="5582789" cy="3825174"/>
          </a:xfrm>
        </p:grpSpPr>
        <p:sp>
          <p:nvSpPr>
            <p:cNvPr id="9" name="Freeform 9"/>
            <p:cNvSpPr/>
            <p:nvPr/>
          </p:nvSpPr>
          <p:spPr>
            <a:xfrm>
              <a:off x="-3810" y="1270"/>
              <a:ext cx="5587869" cy="3823904"/>
            </a:xfrm>
            <a:custGeom>
              <a:avLst/>
              <a:gdLst/>
              <a:ahLst/>
              <a:cxnLst/>
              <a:rect l="l" t="t" r="r" b="b"/>
              <a:pathLst>
                <a:path w="5587869" h="3823904">
                  <a:moveTo>
                    <a:pt x="5584059" y="3309587"/>
                  </a:moveTo>
                  <a:cubicBezTo>
                    <a:pt x="5584059" y="3134987"/>
                    <a:pt x="5587869" y="2957428"/>
                    <a:pt x="5581519" y="2782828"/>
                  </a:cubicBezTo>
                  <a:cubicBezTo>
                    <a:pt x="5573899" y="2667414"/>
                    <a:pt x="5562469" y="391697"/>
                    <a:pt x="5562469" y="276284"/>
                  </a:cubicBezTo>
                  <a:cubicBezTo>
                    <a:pt x="5559929" y="196382"/>
                    <a:pt x="5558659" y="113521"/>
                    <a:pt x="5556119" y="54610"/>
                  </a:cubicBezTo>
                  <a:cubicBezTo>
                    <a:pt x="5556119" y="44450"/>
                    <a:pt x="5554849" y="34290"/>
                    <a:pt x="5553579" y="21590"/>
                  </a:cubicBezTo>
                  <a:cubicBezTo>
                    <a:pt x="5543419" y="19050"/>
                    <a:pt x="5534529" y="17780"/>
                    <a:pt x="5524369" y="16510"/>
                  </a:cubicBezTo>
                  <a:cubicBezTo>
                    <a:pt x="5503376" y="15240"/>
                    <a:pt x="5477234" y="16510"/>
                    <a:pt x="5455450" y="16510"/>
                  </a:cubicBezTo>
                  <a:cubicBezTo>
                    <a:pt x="5346527" y="13970"/>
                    <a:pt x="5237604" y="8890"/>
                    <a:pt x="5128681" y="7620"/>
                  </a:cubicBezTo>
                  <a:cubicBezTo>
                    <a:pt x="4923906" y="5080"/>
                    <a:pt x="4714774" y="3810"/>
                    <a:pt x="4509999" y="2540"/>
                  </a:cubicBezTo>
                  <a:cubicBezTo>
                    <a:pt x="4435931" y="2540"/>
                    <a:pt x="4357506" y="0"/>
                    <a:pt x="4283439" y="0"/>
                  </a:cubicBezTo>
                  <a:cubicBezTo>
                    <a:pt x="4104805" y="0"/>
                    <a:pt x="3930528" y="1270"/>
                    <a:pt x="3751894" y="1270"/>
                  </a:cubicBezTo>
                  <a:cubicBezTo>
                    <a:pt x="3647328" y="1270"/>
                    <a:pt x="3542762" y="3810"/>
                    <a:pt x="3433839" y="3810"/>
                  </a:cubicBezTo>
                  <a:cubicBezTo>
                    <a:pt x="3324916" y="5080"/>
                    <a:pt x="1351232" y="7620"/>
                    <a:pt x="1242309" y="7620"/>
                  </a:cubicBezTo>
                  <a:cubicBezTo>
                    <a:pt x="1155170" y="7620"/>
                    <a:pt x="1068032" y="6350"/>
                    <a:pt x="980893" y="7620"/>
                  </a:cubicBezTo>
                  <a:cubicBezTo>
                    <a:pt x="902469" y="8890"/>
                    <a:pt x="819687" y="11430"/>
                    <a:pt x="741263" y="12700"/>
                  </a:cubicBezTo>
                  <a:cubicBezTo>
                    <a:pt x="658481" y="15240"/>
                    <a:pt x="575700" y="16510"/>
                    <a:pt x="497275" y="19050"/>
                  </a:cubicBezTo>
                  <a:cubicBezTo>
                    <a:pt x="379639" y="21590"/>
                    <a:pt x="257645" y="24130"/>
                    <a:pt x="140008" y="27940"/>
                  </a:cubicBezTo>
                  <a:cubicBezTo>
                    <a:pt x="70297" y="30480"/>
                    <a:pt x="38100" y="34290"/>
                    <a:pt x="16510" y="36830"/>
                  </a:cubicBezTo>
                  <a:cubicBezTo>
                    <a:pt x="16510" y="38100"/>
                    <a:pt x="13970" y="40640"/>
                    <a:pt x="13970" y="43180"/>
                  </a:cubicBezTo>
                  <a:cubicBezTo>
                    <a:pt x="12700" y="72090"/>
                    <a:pt x="10160" y="140155"/>
                    <a:pt x="8890" y="205260"/>
                  </a:cubicBezTo>
                  <a:cubicBezTo>
                    <a:pt x="7620" y="243731"/>
                    <a:pt x="8890" y="285162"/>
                    <a:pt x="7620" y="323633"/>
                  </a:cubicBezTo>
                  <a:cubicBezTo>
                    <a:pt x="0" y="518948"/>
                    <a:pt x="5080" y="2936712"/>
                    <a:pt x="7620" y="3134987"/>
                  </a:cubicBezTo>
                  <a:cubicBezTo>
                    <a:pt x="6350" y="3291831"/>
                    <a:pt x="11430" y="3445715"/>
                    <a:pt x="11430" y="3602559"/>
                  </a:cubicBezTo>
                  <a:cubicBezTo>
                    <a:pt x="11430" y="3676542"/>
                    <a:pt x="15240" y="3753485"/>
                    <a:pt x="7620" y="3793424"/>
                  </a:cubicBezTo>
                  <a:cubicBezTo>
                    <a:pt x="5080" y="3802314"/>
                    <a:pt x="10160" y="3808664"/>
                    <a:pt x="19050" y="3809934"/>
                  </a:cubicBezTo>
                  <a:cubicBezTo>
                    <a:pt x="29210" y="3811204"/>
                    <a:pt x="38100" y="3811204"/>
                    <a:pt x="48260" y="3811204"/>
                  </a:cubicBezTo>
                  <a:cubicBezTo>
                    <a:pt x="174863" y="3812474"/>
                    <a:pt x="314285" y="3812474"/>
                    <a:pt x="458063" y="3813744"/>
                  </a:cubicBezTo>
                  <a:cubicBezTo>
                    <a:pt x="536488" y="3815014"/>
                    <a:pt x="614912" y="3816284"/>
                    <a:pt x="688980" y="3817554"/>
                  </a:cubicBezTo>
                  <a:cubicBezTo>
                    <a:pt x="819687" y="3818824"/>
                    <a:pt x="946038" y="3818824"/>
                    <a:pt x="1076746" y="3820094"/>
                  </a:cubicBezTo>
                  <a:cubicBezTo>
                    <a:pt x="1129029" y="3820094"/>
                    <a:pt x="1176955" y="3820094"/>
                    <a:pt x="1229238" y="3818824"/>
                  </a:cubicBezTo>
                  <a:cubicBezTo>
                    <a:pt x="1251022" y="3818824"/>
                    <a:pt x="1277164" y="3817554"/>
                    <a:pt x="1298949" y="3817554"/>
                  </a:cubicBezTo>
                  <a:cubicBezTo>
                    <a:pt x="1386087" y="3818824"/>
                    <a:pt x="3128855" y="3809934"/>
                    <a:pt x="3215993" y="3811204"/>
                  </a:cubicBezTo>
                  <a:cubicBezTo>
                    <a:pt x="3337987" y="3812474"/>
                    <a:pt x="3673470" y="3812474"/>
                    <a:pt x="3795463" y="3812474"/>
                  </a:cubicBezTo>
                  <a:cubicBezTo>
                    <a:pt x="3843390" y="3812474"/>
                    <a:pt x="3886959" y="3811204"/>
                    <a:pt x="3934885" y="3811204"/>
                  </a:cubicBezTo>
                  <a:cubicBezTo>
                    <a:pt x="4013309" y="3812474"/>
                    <a:pt x="4091734" y="3813744"/>
                    <a:pt x="4170158" y="3815014"/>
                  </a:cubicBezTo>
                  <a:cubicBezTo>
                    <a:pt x="4340078" y="3817554"/>
                    <a:pt x="4505641" y="3815014"/>
                    <a:pt x="4675561" y="3818824"/>
                  </a:cubicBezTo>
                  <a:cubicBezTo>
                    <a:pt x="4958761" y="3823904"/>
                    <a:pt x="5246318" y="3817554"/>
                    <a:pt x="5524369" y="3822634"/>
                  </a:cubicBezTo>
                  <a:cubicBezTo>
                    <a:pt x="5544689" y="3823904"/>
                    <a:pt x="5565009" y="3822634"/>
                    <a:pt x="5587869" y="3822634"/>
                  </a:cubicBezTo>
                  <a:cubicBezTo>
                    <a:pt x="5587869" y="3798504"/>
                    <a:pt x="5587869" y="3785804"/>
                    <a:pt x="5587869" y="3756444"/>
                  </a:cubicBezTo>
                  <a:cubicBezTo>
                    <a:pt x="5586599" y="3605519"/>
                    <a:pt x="5584059" y="3463472"/>
                    <a:pt x="5584059" y="3309587"/>
                  </a:cubicBezTo>
                  <a:close/>
                </a:path>
              </a:pathLst>
            </a:custGeom>
            <a:solidFill>
              <a:srgbClr val="566E96"/>
            </a:solidFill>
          </p:spPr>
        </p:sp>
      </p:grpSp>
      <p:grpSp>
        <p:nvGrpSpPr>
          <p:cNvPr id="10" name="Group 10"/>
          <p:cNvGrpSpPr/>
          <p:nvPr/>
        </p:nvGrpSpPr>
        <p:grpSpPr>
          <a:xfrm rot="5400000">
            <a:off x="10362354" y="1167897"/>
            <a:ext cx="6339183" cy="8381225"/>
            <a:chOff x="0" y="0"/>
            <a:chExt cx="4256628" cy="5627816"/>
          </a:xfrm>
        </p:grpSpPr>
        <p:sp>
          <p:nvSpPr>
            <p:cNvPr id="11" name="Freeform 11"/>
            <p:cNvSpPr/>
            <p:nvPr/>
          </p:nvSpPr>
          <p:spPr>
            <a:xfrm>
              <a:off x="-3810" y="1270"/>
              <a:ext cx="4261708" cy="5626546"/>
            </a:xfrm>
            <a:custGeom>
              <a:avLst/>
              <a:gdLst/>
              <a:ahLst/>
              <a:cxnLst/>
              <a:rect l="l" t="t" r="r" b="b"/>
              <a:pathLst>
                <a:path w="4261708" h="5626546">
                  <a:moveTo>
                    <a:pt x="4257898" y="4888818"/>
                  </a:moveTo>
                  <a:cubicBezTo>
                    <a:pt x="4257898" y="4629094"/>
                    <a:pt x="4261708" y="4364968"/>
                    <a:pt x="4255358" y="4105244"/>
                  </a:cubicBezTo>
                  <a:cubicBezTo>
                    <a:pt x="4247738" y="3933562"/>
                    <a:pt x="4236308" y="548346"/>
                    <a:pt x="4236308" y="376664"/>
                  </a:cubicBezTo>
                  <a:cubicBezTo>
                    <a:pt x="4233768" y="257808"/>
                    <a:pt x="4232498" y="134549"/>
                    <a:pt x="4229958" y="54610"/>
                  </a:cubicBezTo>
                  <a:cubicBezTo>
                    <a:pt x="4229958" y="44450"/>
                    <a:pt x="4228688" y="34290"/>
                    <a:pt x="4227418" y="21590"/>
                  </a:cubicBezTo>
                  <a:cubicBezTo>
                    <a:pt x="4217258" y="19050"/>
                    <a:pt x="4208368" y="17780"/>
                    <a:pt x="4198208" y="16510"/>
                  </a:cubicBezTo>
                  <a:cubicBezTo>
                    <a:pt x="4181792" y="15240"/>
                    <a:pt x="4161990" y="16510"/>
                    <a:pt x="4145488" y="16510"/>
                  </a:cubicBezTo>
                  <a:cubicBezTo>
                    <a:pt x="4062979" y="13970"/>
                    <a:pt x="3980470" y="8890"/>
                    <a:pt x="3897961" y="7620"/>
                  </a:cubicBezTo>
                  <a:cubicBezTo>
                    <a:pt x="3742843" y="5080"/>
                    <a:pt x="3584426" y="3810"/>
                    <a:pt x="3429308" y="2540"/>
                  </a:cubicBezTo>
                  <a:cubicBezTo>
                    <a:pt x="3373202" y="2540"/>
                    <a:pt x="3313795" y="0"/>
                    <a:pt x="3257689" y="0"/>
                  </a:cubicBezTo>
                  <a:cubicBezTo>
                    <a:pt x="3122374" y="0"/>
                    <a:pt x="2990359" y="1270"/>
                    <a:pt x="2855044" y="1270"/>
                  </a:cubicBezTo>
                  <a:cubicBezTo>
                    <a:pt x="2775835" y="1270"/>
                    <a:pt x="2696626" y="3810"/>
                    <a:pt x="2614117" y="3810"/>
                  </a:cubicBezTo>
                  <a:cubicBezTo>
                    <a:pt x="2531608" y="5080"/>
                    <a:pt x="1036541" y="7620"/>
                    <a:pt x="954031" y="7620"/>
                  </a:cubicBezTo>
                  <a:cubicBezTo>
                    <a:pt x="888024" y="7620"/>
                    <a:pt x="822017" y="6350"/>
                    <a:pt x="756009" y="7620"/>
                  </a:cubicBezTo>
                  <a:cubicBezTo>
                    <a:pt x="696603" y="8890"/>
                    <a:pt x="633896" y="11430"/>
                    <a:pt x="574489" y="12700"/>
                  </a:cubicBezTo>
                  <a:cubicBezTo>
                    <a:pt x="511782" y="15240"/>
                    <a:pt x="449075" y="16510"/>
                    <a:pt x="389668" y="19050"/>
                  </a:cubicBezTo>
                  <a:cubicBezTo>
                    <a:pt x="300558" y="21590"/>
                    <a:pt x="208148" y="24130"/>
                    <a:pt x="119038" y="27940"/>
                  </a:cubicBezTo>
                  <a:cubicBezTo>
                    <a:pt x="66232" y="30480"/>
                    <a:pt x="38100" y="34290"/>
                    <a:pt x="16510" y="36830"/>
                  </a:cubicBezTo>
                  <a:cubicBezTo>
                    <a:pt x="16510" y="38100"/>
                    <a:pt x="13970" y="40640"/>
                    <a:pt x="13970" y="43180"/>
                  </a:cubicBezTo>
                  <a:cubicBezTo>
                    <a:pt x="12700" y="72919"/>
                    <a:pt x="10160" y="174168"/>
                    <a:pt x="8890" y="271014"/>
                  </a:cubicBezTo>
                  <a:cubicBezTo>
                    <a:pt x="7620" y="328241"/>
                    <a:pt x="8890" y="389871"/>
                    <a:pt x="7620" y="447098"/>
                  </a:cubicBezTo>
                  <a:cubicBezTo>
                    <a:pt x="0" y="737637"/>
                    <a:pt x="5080" y="4334153"/>
                    <a:pt x="7620" y="4629094"/>
                  </a:cubicBezTo>
                  <a:cubicBezTo>
                    <a:pt x="6350" y="4862405"/>
                    <a:pt x="11430" y="5091315"/>
                    <a:pt x="11430" y="5324626"/>
                  </a:cubicBezTo>
                  <a:cubicBezTo>
                    <a:pt x="11430" y="5434678"/>
                    <a:pt x="15240" y="5549133"/>
                    <a:pt x="7620" y="5596066"/>
                  </a:cubicBezTo>
                  <a:cubicBezTo>
                    <a:pt x="5080" y="5604956"/>
                    <a:pt x="10160" y="5611306"/>
                    <a:pt x="19050" y="5612576"/>
                  </a:cubicBezTo>
                  <a:cubicBezTo>
                    <a:pt x="29210" y="5613846"/>
                    <a:pt x="38100" y="5613846"/>
                    <a:pt x="48260" y="5613846"/>
                  </a:cubicBezTo>
                  <a:cubicBezTo>
                    <a:pt x="145441" y="5615116"/>
                    <a:pt x="251053" y="5615116"/>
                    <a:pt x="359965" y="5616386"/>
                  </a:cubicBezTo>
                  <a:cubicBezTo>
                    <a:pt x="419372" y="5617656"/>
                    <a:pt x="478778" y="5618926"/>
                    <a:pt x="534884" y="5620196"/>
                  </a:cubicBezTo>
                  <a:cubicBezTo>
                    <a:pt x="633896" y="5621466"/>
                    <a:pt x="729606" y="5621466"/>
                    <a:pt x="828617" y="5622736"/>
                  </a:cubicBezTo>
                  <a:cubicBezTo>
                    <a:pt x="868222" y="5622736"/>
                    <a:pt x="904526" y="5622736"/>
                    <a:pt x="944130" y="5621466"/>
                  </a:cubicBezTo>
                  <a:cubicBezTo>
                    <a:pt x="960632" y="5621466"/>
                    <a:pt x="980434" y="5620196"/>
                    <a:pt x="996936" y="5620196"/>
                  </a:cubicBezTo>
                  <a:cubicBezTo>
                    <a:pt x="1062943" y="5621466"/>
                    <a:pt x="2383091" y="5612576"/>
                    <a:pt x="2449098" y="5613846"/>
                  </a:cubicBezTo>
                  <a:cubicBezTo>
                    <a:pt x="2541509" y="5615116"/>
                    <a:pt x="2795637" y="5615116"/>
                    <a:pt x="2888048" y="5615116"/>
                  </a:cubicBezTo>
                  <a:cubicBezTo>
                    <a:pt x="2924352" y="5615116"/>
                    <a:pt x="2957355" y="5613846"/>
                    <a:pt x="2993659" y="5613846"/>
                  </a:cubicBezTo>
                  <a:cubicBezTo>
                    <a:pt x="3053066" y="5615116"/>
                    <a:pt x="3112473" y="5616386"/>
                    <a:pt x="3171879" y="5617656"/>
                  </a:cubicBezTo>
                  <a:cubicBezTo>
                    <a:pt x="3300594" y="5620196"/>
                    <a:pt x="3426008" y="5617656"/>
                    <a:pt x="3554722" y="5621466"/>
                  </a:cubicBezTo>
                  <a:cubicBezTo>
                    <a:pt x="3769246" y="5626546"/>
                    <a:pt x="3987070" y="5620196"/>
                    <a:pt x="4198208" y="5625276"/>
                  </a:cubicBezTo>
                  <a:cubicBezTo>
                    <a:pt x="4218528" y="5626546"/>
                    <a:pt x="4238848" y="5625276"/>
                    <a:pt x="4261708" y="5625276"/>
                  </a:cubicBezTo>
                  <a:cubicBezTo>
                    <a:pt x="4261708" y="5601146"/>
                    <a:pt x="4261708" y="5588446"/>
                    <a:pt x="4261708" y="5553535"/>
                  </a:cubicBezTo>
                  <a:cubicBezTo>
                    <a:pt x="4260438" y="5329028"/>
                    <a:pt x="4257898" y="5117727"/>
                    <a:pt x="4257898" y="4888818"/>
                  </a:cubicBezTo>
                  <a:close/>
                </a:path>
              </a:pathLst>
            </a:custGeom>
            <a:solidFill>
              <a:srgbClr val="566E96"/>
            </a:solidFill>
          </p:spPr>
        </p:sp>
      </p:grpSp>
      <p:pic>
        <p:nvPicPr>
          <p:cNvPr id="12" name="Picture 12"/>
          <p:cNvPicPr>
            <a:picLocks noChangeAspect="1"/>
          </p:cNvPicPr>
          <p:nvPr/>
        </p:nvPicPr>
        <p:blipFill>
          <a:blip r:embed="rId10"/>
          <a:srcRect r="3377"/>
          <a:stretch>
            <a:fillRect/>
          </a:stretch>
        </p:blipFill>
        <p:spPr>
          <a:xfrm>
            <a:off x="9566300" y="2388943"/>
            <a:ext cx="7931291" cy="5867076"/>
          </a:xfrm>
          <a:prstGeom prst="rect">
            <a:avLst/>
          </a:prstGeom>
        </p:spPr>
      </p:pic>
      <p:pic>
        <p:nvPicPr>
          <p:cNvPr id="13" name="Picture 13"/>
          <p:cNvPicPr>
            <a:picLocks noChangeAspect="1"/>
          </p:cNvPicPr>
          <p:nvPr/>
        </p:nvPicPr>
        <p:blipFill>
          <a:blip r:embed="rId11"/>
          <a:srcRect l="7474" r="7045" b="3408"/>
          <a:stretch>
            <a:fillRect/>
          </a:stretch>
        </p:blipFill>
        <p:spPr>
          <a:xfrm>
            <a:off x="2302037" y="1811013"/>
            <a:ext cx="5268039" cy="8039352"/>
          </a:xfrm>
          <a:prstGeom prst="rect">
            <a:avLst/>
          </a:prstGeom>
        </p:spPr>
      </p:pic>
      <p:sp>
        <p:nvSpPr>
          <p:cNvPr id="14" name="TextBox 14"/>
          <p:cNvSpPr txBox="1"/>
          <p:nvPr/>
        </p:nvSpPr>
        <p:spPr>
          <a:xfrm>
            <a:off x="9933993" y="893190"/>
            <a:ext cx="6886084"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tìm</a:t>
            </a:r>
            <a:r>
              <a:rPr lang="en-US" sz="3399" dirty="0">
                <a:solidFill>
                  <a:srgbClr val="57CB78"/>
                </a:solidFill>
                <a:latin typeface="ไอติม"/>
              </a:rPr>
              <a:t> </a:t>
            </a:r>
            <a:r>
              <a:rPr lang="en-US" sz="3399" dirty="0" err="1">
                <a:solidFill>
                  <a:srgbClr val="57CB78"/>
                </a:solidFill>
                <a:latin typeface="ไอติม"/>
              </a:rPr>
              <a:t>kiếm</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5" name="TextBox 15"/>
          <p:cNvSpPr txBox="1"/>
          <p:nvPr/>
        </p:nvSpPr>
        <p:spPr>
          <a:xfrm>
            <a:off x="1482249" y="893190"/>
            <a:ext cx="6442551"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6" name="TextBox 16"/>
          <p:cNvSpPr txBox="1"/>
          <p:nvPr/>
        </p:nvSpPr>
        <p:spPr>
          <a:xfrm>
            <a:off x="6287145" y="-8439"/>
            <a:ext cx="5447655"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NHÂN VIÊN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78972" y="2982369"/>
            <a:ext cx="8314168" cy="5696640"/>
            <a:chOff x="0" y="0"/>
            <a:chExt cx="5582789" cy="3825174"/>
          </a:xfrm>
        </p:grpSpPr>
        <p:sp>
          <p:nvSpPr>
            <p:cNvPr id="9" name="Freeform 9"/>
            <p:cNvSpPr/>
            <p:nvPr/>
          </p:nvSpPr>
          <p:spPr>
            <a:xfrm>
              <a:off x="-3810" y="1270"/>
              <a:ext cx="5587869" cy="3823904"/>
            </a:xfrm>
            <a:custGeom>
              <a:avLst/>
              <a:gdLst/>
              <a:ahLst/>
              <a:cxnLst/>
              <a:rect l="l" t="t" r="r" b="b"/>
              <a:pathLst>
                <a:path w="5587869" h="3823904">
                  <a:moveTo>
                    <a:pt x="5584059" y="3309587"/>
                  </a:moveTo>
                  <a:cubicBezTo>
                    <a:pt x="5584059" y="3134987"/>
                    <a:pt x="5587869" y="2957428"/>
                    <a:pt x="5581519" y="2782828"/>
                  </a:cubicBezTo>
                  <a:cubicBezTo>
                    <a:pt x="5573899" y="2667414"/>
                    <a:pt x="5562469" y="391697"/>
                    <a:pt x="5562469" y="276284"/>
                  </a:cubicBezTo>
                  <a:cubicBezTo>
                    <a:pt x="5559929" y="196382"/>
                    <a:pt x="5558659" y="113521"/>
                    <a:pt x="5556119" y="54610"/>
                  </a:cubicBezTo>
                  <a:cubicBezTo>
                    <a:pt x="5556119" y="44450"/>
                    <a:pt x="5554849" y="34290"/>
                    <a:pt x="5553579" y="21590"/>
                  </a:cubicBezTo>
                  <a:cubicBezTo>
                    <a:pt x="5543419" y="19050"/>
                    <a:pt x="5534529" y="17780"/>
                    <a:pt x="5524369" y="16510"/>
                  </a:cubicBezTo>
                  <a:cubicBezTo>
                    <a:pt x="5503376" y="15240"/>
                    <a:pt x="5477234" y="16510"/>
                    <a:pt x="5455450" y="16510"/>
                  </a:cubicBezTo>
                  <a:cubicBezTo>
                    <a:pt x="5346527" y="13970"/>
                    <a:pt x="5237604" y="8890"/>
                    <a:pt x="5128681" y="7620"/>
                  </a:cubicBezTo>
                  <a:cubicBezTo>
                    <a:pt x="4923906" y="5080"/>
                    <a:pt x="4714774" y="3810"/>
                    <a:pt x="4509999" y="2540"/>
                  </a:cubicBezTo>
                  <a:cubicBezTo>
                    <a:pt x="4435931" y="2540"/>
                    <a:pt x="4357506" y="0"/>
                    <a:pt x="4283439" y="0"/>
                  </a:cubicBezTo>
                  <a:cubicBezTo>
                    <a:pt x="4104805" y="0"/>
                    <a:pt x="3930528" y="1270"/>
                    <a:pt x="3751894" y="1270"/>
                  </a:cubicBezTo>
                  <a:cubicBezTo>
                    <a:pt x="3647328" y="1270"/>
                    <a:pt x="3542762" y="3810"/>
                    <a:pt x="3433839" y="3810"/>
                  </a:cubicBezTo>
                  <a:cubicBezTo>
                    <a:pt x="3324916" y="5080"/>
                    <a:pt x="1351232" y="7620"/>
                    <a:pt x="1242309" y="7620"/>
                  </a:cubicBezTo>
                  <a:cubicBezTo>
                    <a:pt x="1155170" y="7620"/>
                    <a:pt x="1068032" y="6350"/>
                    <a:pt x="980893" y="7620"/>
                  </a:cubicBezTo>
                  <a:cubicBezTo>
                    <a:pt x="902469" y="8890"/>
                    <a:pt x="819687" y="11430"/>
                    <a:pt x="741263" y="12700"/>
                  </a:cubicBezTo>
                  <a:cubicBezTo>
                    <a:pt x="658481" y="15240"/>
                    <a:pt x="575700" y="16510"/>
                    <a:pt x="497275" y="19050"/>
                  </a:cubicBezTo>
                  <a:cubicBezTo>
                    <a:pt x="379639" y="21590"/>
                    <a:pt x="257645" y="24130"/>
                    <a:pt x="140008" y="27940"/>
                  </a:cubicBezTo>
                  <a:cubicBezTo>
                    <a:pt x="70297" y="30480"/>
                    <a:pt x="38100" y="34290"/>
                    <a:pt x="16510" y="36830"/>
                  </a:cubicBezTo>
                  <a:cubicBezTo>
                    <a:pt x="16510" y="38100"/>
                    <a:pt x="13970" y="40640"/>
                    <a:pt x="13970" y="43180"/>
                  </a:cubicBezTo>
                  <a:cubicBezTo>
                    <a:pt x="12700" y="72090"/>
                    <a:pt x="10160" y="140155"/>
                    <a:pt x="8890" y="205260"/>
                  </a:cubicBezTo>
                  <a:cubicBezTo>
                    <a:pt x="7620" y="243731"/>
                    <a:pt x="8890" y="285162"/>
                    <a:pt x="7620" y="323633"/>
                  </a:cubicBezTo>
                  <a:cubicBezTo>
                    <a:pt x="0" y="518948"/>
                    <a:pt x="5080" y="2936712"/>
                    <a:pt x="7620" y="3134987"/>
                  </a:cubicBezTo>
                  <a:cubicBezTo>
                    <a:pt x="6350" y="3291831"/>
                    <a:pt x="11430" y="3445715"/>
                    <a:pt x="11430" y="3602559"/>
                  </a:cubicBezTo>
                  <a:cubicBezTo>
                    <a:pt x="11430" y="3676542"/>
                    <a:pt x="15240" y="3753485"/>
                    <a:pt x="7620" y="3793424"/>
                  </a:cubicBezTo>
                  <a:cubicBezTo>
                    <a:pt x="5080" y="3802314"/>
                    <a:pt x="10160" y="3808664"/>
                    <a:pt x="19050" y="3809934"/>
                  </a:cubicBezTo>
                  <a:cubicBezTo>
                    <a:pt x="29210" y="3811204"/>
                    <a:pt x="38100" y="3811204"/>
                    <a:pt x="48260" y="3811204"/>
                  </a:cubicBezTo>
                  <a:cubicBezTo>
                    <a:pt x="174863" y="3812474"/>
                    <a:pt x="314285" y="3812474"/>
                    <a:pt x="458063" y="3813744"/>
                  </a:cubicBezTo>
                  <a:cubicBezTo>
                    <a:pt x="536488" y="3815014"/>
                    <a:pt x="614912" y="3816284"/>
                    <a:pt x="688980" y="3817554"/>
                  </a:cubicBezTo>
                  <a:cubicBezTo>
                    <a:pt x="819687" y="3818824"/>
                    <a:pt x="946038" y="3818824"/>
                    <a:pt x="1076746" y="3820094"/>
                  </a:cubicBezTo>
                  <a:cubicBezTo>
                    <a:pt x="1129029" y="3820094"/>
                    <a:pt x="1176955" y="3820094"/>
                    <a:pt x="1229238" y="3818824"/>
                  </a:cubicBezTo>
                  <a:cubicBezTo>
                    <a:pt x="1251022" y="3818824"/>
                    <a:pt x="1277164" y="3817554"/>
                    <a:pt x="1298949" y="3817554"/>
                  </a:cubicBezTo>
                  <a:cubicBezTo>
                    <a:pt x="1386087" y="3818824"/>
                    <a:pt x="3128855" y="3809934"/>
                    <a:pt x="3215993" y="3811204"/>
                  </a:cubicBezTo>
                  <a:cubicBezTo>
                    <a:pt x="3337987" y="3812474"/>
                    <a:pt x="3673470" y="3812474"/>
                    <a:pt x="3795463" y="3812474"/>
                  </a:cubicBezTo>
                  <a:cubicBezTo>
                    <a:pt x="3843390" y="3812474"/>
                    <a:pt x="3886959" y="3811204"/>
                    <a:pt x="3934885" y="3811204"/>
                  </a:cubicBezTo>
                  <a:cubicBezTo>
                    <a:pt x="4013309" y="3812474"/>
                    <a:pt x="4091734" y="3813744"/>
                    <a:pt x="4170158" y="3815014"/>
                  </a:cubicBezTo>
                  <a:cubicBezTo>
                    <a:pt x="4340078" y="3817554"/>
                    <a:pt x="4505641" y="3815014"/>
                    <a:pt x="4675561" y="3818824"/>
                  </a:cubicBezTo>
                  <a:cubicBezTo>
                    <a:pt x="4958761" y="3823904"/>
                    <a:pt x="5246318" y="3817554"/>
                    <a:pt x="5524369" y="3822634"/>
                  </a:cubicBezTo>
                  <a:cubicBezTo>
                    <a:pt x="5544689" y="3823904"/>
                    <a:pt x="5565009" y="3822634"/>
                    <a:pt x="5587869" y="3822634"/>
                  </a:cubicBezTo>
                  <a:cubicBezTo>
                    <a:pt x="5587869" y="3798504"/>
                    <a:pt x="5587869" y="3785804"/>
                    <a:pt x="5587869" y="3756444"/>
                  </a:cubicBezTo>
                  <a:cubicBezTo>
                    <a:pt x="5586599" y="3605519"/>
                    <a:pt x="5584059" y="3463472"/>
                    <a:pt x="5584059" y="3309587"/>
                  </a:cubicBezTo>
                  <a:close/>
                </a:path>
              </a:pathLst>
            </a:custGeom>
            <a:solidFill>
              <a:srgbClr val="566E96"/>
            </a:solidFill>
          </p:spPr>
        </p:sp>
      </p:grpSp>
      <p:grpSp>
        <p:nvGrpSpPr>
          <p:cNvPr id="10" name="Group 10"/>
          <p:cNvGrpSpPr/>
          <p:nvPr/>
        </p:nvGrpSpPr>
        <p:grpSpPr>
          <a:xfrm rot="5400000">
            <a:off x="10362354" y="1167897"/>
            <a:ext cx="6339183" cy="8381225"/>
            <a:chOff x="0" y="0"/>
            <a:chExt cx="4256628" cy="5627816"/>
          </a:xfrm>
        </p:grpSpPr>
        <p:sp>
          <p:nvSpPr>
            <p:cNvPr id="11" name="Freeform 11"/>
            <p:cNvSpPr/>
            <p:nvPr/>
          </p:nvSpPr>
          <p:spPr>
            <a:xfrm>
              <a:off x="-3810" y="1270"/>
              <a:ext cx="4261708" cy="5626546"/>
            </a:xfrm>
            <a:custGeom>
              <a:avLst/>
              <a:gdLst/>
              <a:ahLst/>
              <a:cxnLst/>
              <a:rect l="l" t="t" r="r" b="b"/>
              <a:pathLst>
                <a:path w="4261708" h="5626546">
                  <a:moveTo>
                    <a:pt x="4257898" y="4888818"/>
                  </a:moveTo>
                  <a:cubicBezTo>
                    <a:pt x="4257898" y="4629094"/>
                    <a:pt x="4261708" y="4364968"/>
                    <a:pt x="4255358" y="4105244"/>
                  </a:cubicBezTo>
                  <a:cubicBezTo>
                    <a:pt x="4247738" y="3933562"/>
                    <a:pt x="4236308" y="548346"/>
                    <a:pt x="4236308" y="376664"/>
                  </a:cubicBezTo>
                  <a:cubicBezTo>
                    <a:pt x="4233768" y="257808"/>
                    <a:pt x="4232498" y="134549"/>
                    <a:pt x="4229958" y="54610"/>
                  </a:cubicBezTo>
                  <a:cubicBezTo>
                    <a:pt x="4229958" y="44450"/>
                    <a:pt x="4228688" y="34290"/>
                    <a:pt x="4227418" y="21590"/>
                  </a:cubicBezTo>
                  <a:cubicBezTo>
                    <a:pt x="4217258" y="19050"/>
                    <a:pt x="4208368" y="17780"/>
                    <a:pt x="4198208" y="16510"/>
                  </a:cubicBezTo>
                  <a:cubicBezTo>
                    <a:pt x="4181792" y="15240"/>
                    <a:pt x="4161990" y="16510"/>
                    <a:pt x="4145488" y="16510"/>
                  </a:cubicBezTo>
                  <a:cubicBezTo>
                    <a:pt x="4062979" y="13970"/>
                    <a:pt x="3980470" y="8890"/>
                    <a:pt x="3897961" y="7620"/>
                  </a:cubicBezTo>
                  <a:cubicBezTo>
                    <a:pt x="3742843" y="5080"/>
                    <a:pt x="3584426" y="3810"/>
                    <a:pt x="3429308" y="2540"/>
                  </a:cubicBezTo>
                  <a:cubicBezTo>
                    <a:pt x="3373202" y="2540"/>
                    <a:pt x="3313795" y="0"/>
                    <a:pt x="3257689" y="0"/>
                  </a:cubicBezTo>
                  <a:cubicBezTo>
                    <a:pt x="3122374" y="0"/>
                    <a:pt x="2990359" y="1270"/>
                    <a:pt x="2855044" y="1270"/>
                  </a:cubicBezTo>
                  <a:cubicBezTo>
                    <a:pt x="2775835" y="1270"/>
                    <a:pt x="2696626" y="3810"/>
                    <a:pt x="2614117" y="3810"/>
                  </a:cubicBezTo>
                  <a:cubicBezTo>
                    <a:pt x="2531608" y="5080"/>
                    <a:pt x="1036541" y="7620"/>
                    <a:pt x="954031" y="7620"/>
                  </a:cubicBezTo>
                  <a:cubicBezTo>
                    <a:pt x="888024" y="7620"/>
                    <a:pt x="822017" y="6350"/>
                    <a:pt x="756009" y="7620"/>
                  </a:cubicBezTo>
                  <a:cubicBezTo>
                    <a:pt x="696603" y="8890"/>
                    <a:pt x="633896" y="11430"/>
                    <a:pt x="574489" y="12700"/>
                  </a:cubicBezTo>
                  <a:cubicBezTo>
                    <a:pt x="511782" y="15240"/>
                    <a:pt x="449075" y="16510"/>
                    <a:pt x="389668" y="19050"/>
                  </a:cubicBezTo>
                  <a:cubicBezTo>
                    <a:pt x="300558" y="21590"/>
                    <a:pt x="208148" y="24130"/>
                    <a:pt x="119038" y="27940"/>
                  </a:cubicBezTo>
                  <a:cubicBezTo>
                    <a:pt x="66232" y="30480"/>
                    <a:pt x="38100" y="34290"/>
                    <a:pt x="16510" y="36830"/>
                  </a:cubicBezTo>
                  <a:cubicBezTo>
                    <a:pt x="16510" y="38100"/>
                    <a:pt x="13970" y="40640"/>
                    <a:pt x="13970" y="43180"/>
                  </a:cubicBezTo>
                  <a:cubicBezTo>
                    <a:pt x="12700" y="72919"/>
                    <a:pt x="10160" y="174168"/>
                    <a:pt x="8890" y="271014"/>
                  </a:cubicBezTo>
                  <a:cubicBezTo>
                    <a:pt x="7620" y="328241"/>
                    <a:pt x="8890" y="389871"/>
                    <a:pt x="7620" y="447098"/>
                  </a:cubicBezTo>
                  <a:cubicBezTo>
                    <a:pt x="0" y="737637"/>
                    <a:pt x="5080" y="4334153"/>
                    <a:pt x="7620" y="4629094"/>
                  </a:cubicBezTo>
                  <a:cubicBezTo>
                    <a:pt x="6350" y="4862405"/>
                    <a:pt x="11430" y="5091315"/>
                    <a:pt x="11430" y="5324626"/>
                  </a:cubicBezTo>
                  <a:cubicBezTo>
                    <a:pt x="11430" y="5434678"/>
                    <a:pt x="15240" y="5549133"/>
                    <a:pt x="7620" y="5596066"/>
                  </a:cubicBezTo>
                  <a:cubicBezTo>
                    <a:pt x="5080" y="5604956"/>
                    <a:pt x="10160" y="5611306"/>
                    <a:pt x="19050" y="5612576"/>
                  </a:cubicBezTo>
                  <a:cubicBezTo>
                    <a:pt x="29210" y="5613846"/>
                    <a:pt x="38100" y="5613846"/>
                    <a:pt x="48260" y="5613846"/>
                  </a:cubicBezTo>
                  <a:cubicBezTo>
                    <a:pt x="145441" y="5615116"/>
                    <a:pt x="251053" y="5615116"/>
                    <a:pt x="359965" y="5616386"/>
                  </a:cubicBezTo>
                  <a:cubicBezTo>
                    <a:pt x="419372" y="5617656"/>
                    <a:pt x="478778" y="5618926"/>
                    <a:pt x="534884" y="5620196"/>
                  </a:cubicBezTo>
                  <a:cubicBezTo>
                    <a:pt x="633896" y="5621466"/>
                    <a:pt x="729606" y="5621466"/>
                    <a:pt x="828617" y="5622736"/>
                  </a:cubicBezTo>
                  <a:cubicBezTo>
                    <a:pt x="868222" y="5622736"/>
                    <a:pt x="904526" y="5622736"/>
                    <a:pt x="944130" y="5621466"/>
                  </a:cubicBezTo>
                  <a:cubicBezTo>
                    <a:pt x="960632" y="5621466"/>
                    <a:pt x="980434" y="5620196"/>
                    <a:pt x="996936" y="5620196"/>
                  </a:cubicBezTo>
                  <a:cubicBezTo>
                    <a:pt x="1062943" y="5621466"/>
                    <a:pt x="2383091" y="5612576"/>
                    <a:pt x="2449098" y="5613846"/>
                  </a:cubicBezTo>
                  <a:cubicBezTo>
                    <a:pt x="2541509" y="5615116"/>
                    <a:pt x="2795637" y="5615116"/>
                    <a:pt x="2888048" y="5615116"/>
                  </a:cubicBezTo>
                  <a:cubicBezTo>
                    <a:pt x="2924352" y="5615116"/>
                    <a:pt x="2957355" y="5613846"/>
                    <a:pt x="2993659" y="5613846"/>
                  </a:cubicBezTo>
                  <a:cubicBezTo>
                    <a:pt x="3053066" y="5615116"/>
                    <a:pt x="3112473" y="5616386"/>
                    <a:pt x="3171879" y="5617656"/>
                  </a:cubicBezTo>
                  <a:cubicBezTo>
                    <a:pt x="3300594" y="5620196"/>
                    <a:pt x="3426008" y="5617656"/>
                    <a:pt x="3554722" y="5621466"/>
                  </a:cubicBezTo>
                  <a:cubicBezTo>
                    <a:pt x="3769246" y="5626546"/>
                    <a:pt x="3987070" y="5620196"/>
                    <a:pt x="4198208" y="5625276"/>
                  </a:cubicBezTo>
                  <a:cubicBezTo>
                    <a:pt x="4218528" y="5626546"/>
                    <a:pt x="4238848" y="5625276"/>
                    <a:pt x="4261708" y="5625276"/>
                  </a:cubicBezTo>
                  <a:cubicBezTo>
                    <a:pt x="4261708" y="5601146"/>
                    <a:pt x="4261708" y="5588446"/>
                    <a:pt x="4261708" y="5553535"/>
                  </a:cubicBezTo>
                  <a:cubicBezTo>
                    <a:pt x="4260438" y="5329028"/>
                    <a:pt x="4257898" y="5117727"/>
                    <a:pt x="4257898" y="4888818"/>
                  </a:cubicBezTo>
                  <a:close/>
                </a:path>
              </a:pathLst>
            </a:custGeom>
            <a:solidFill>
              <a:srgbClr val="566E96"/>
            </a:solidFill>
          </p:spPr>
        </p:sp>
      </p:grpSp>
      <p:pic>
        <p:nvPicPr>
          <p:cNvPr id="12" name="Picture 12"/>
          <p:cNvPicPr>
            <a:picLocks noChangeAspect="1"/>
          </p:cNvPicPr>
          <p:nvPr/>
        </p:nvPicPr>
        <p:blipFill>
          <a:blip r:embed="rId10"/>
          <a:srcRect l="7474" r="7045" b="3408"/>
          <a:stretch>
            <a:fillRect/>
          </a:stretch>
        </p:blipFill>
        <p:spPr>
          <a:xfrm>
            <a:off x="2302037" y="1811013"/>
            <a:ext cx="5268039" cy="8039352"/>
          </a:xfrm>
          <a:prstGeom prst="rect">
            <a:avLst/>
          </a:prstGeom>
        </p:spPr>
      </p:pic>
      <p:pic>
        <p:nvPicPr>
          <p:cNvPr id="13" name="Picture 13"/>
          <p:cNvPicPr>
            <a:picLocks noChangeAspect="1"/>
          </p:cNvPicPr>
          <p:nvPr/>
        </p:nvPicPr>
        <p:blipFill>
          <a:blip r:embed="rId11"/>
          <a:srcRect/>
          <a:stretch>
            <a:fillRect/>
          </a:stretch>
        </p:blipFill>
        <p:spPr>
          <a:xfrm>
            <a:off x="9549221" y="2388943"/>
            <a:ext cx="7970971" cy="5832115"/>
          </a:xfrm>
          <a:prstGeom prst="rect">
            <a:avLst/>
          </a:prstGeom>
        </p:spPr>
      </p:pic>
      <p:sp>
        <p:nvSpPr>
          <p:cNvPr id="14" name="TextBox 14"/>
          <p:cNvSpPr txBox="1"/>
          <p:nvPr/>
        </p:nvSpPr>
        <p:spPr>
          <a:xfrm>
            <a:off x="10270121" y="893190"/>
            <a:ext cx="6189079"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thêm</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5" name="TextBox 15"/>
          <p:cNvSpPr txBox="1"/>
          <p:nvPr/>
        </p:nvSpPr>
        <p:spPr>
          <a:xfrm>
            <a:off x="1482249" y="893190"/>
            <a:ext cx="6442551"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6" name="TextBox 16"/>
          <p:cNvSpPr txBox="1"/>
          <p:nvPr/>
        </p:nvSpPr>
        <p:spPr>
          <a:xfrm>
            <a:off x="6287145" y="-8439"/>
            <a:ext cx="5447655"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NHÂN VIÊN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78972" y="2982369"/>
            <a:ext cx="8314168" cy="5696640"/>
            <a:chOff x="0" y="0"/>
            <a:chExt cx="5582789" cy="3825174"/>
          </a:xfrm>
        </p:grpSpPr>
        <p:sp>
          <p:nvSpPr>
            <p:cNvPr id="9" name="Freeform 9"/>
            <p:cNvSpPr/>
            <p:nvPr/>
          </p:nvSpPr>
          <p:spPr>
            <a:xfrm>
              <a:off x="-3810" y="1270"/>
              <a:ext cx="5587869" cy="3823904"/>
            </a:xfrm>
            <a:custGeom>
              <a:avLst/>
              <a:gdLst/>
              <a:ahLst/>
              <a:cxnLst/>
              <a:rect l="l" t="t" r="r" b="b"/>
              <a:pathLst>
                <a:path w="5587869" h="3823904">
                  <a:moveTo>
                    <a:pt x="5584059" y="3309587"/>
                  </a:moveTo>
                  <a:cubicBezTo>
                    <a:pt x="5584059" y="3134987"/>
                    <a:pt x="5587869" y="2957428"/>
                    <a:pt x="5581519" y="2782828"/>
                  </a:cubicBezTo>
                  <a:cubicBezTo>
                    <a:pt x="5573899" y="2667414"/>
                    <a:pt x="5562469" y="391697"/>
                    <a:pt x="5562469" y="276284"/>
                  </a:cubicBezTo>
                  <a:cubicBezTo>
                    <a:pt x="5559929" y="196382"/>
                    <a:pt x="5558659" y="113521"/>
                    <a:pt x="5556119" y="54610"/>
                  </a:cubicBezTo>
                  <a:cubicBezTo>
                    <a:pt x="5556119" y="44450"/>
                    <a:pt x="5554849" y="34290"/>
                    <a:pt x="5553579" y="21590"/>
                  </a:cubicBezTo>
                  <a:cubicBezTo>
                    <a:pt x="5543419" y="19050"/>
                    <a:pt x="5534529" y="17780"/>
                    <a:pt x="5524369" y="16510"/>
                  </a:cubicBezTo>
                  <a:cubicBezTo>
                    <a:pt x="5503376" y="15240"/>
                    <a:pt x="5477234" y="16510"/>
                    <a:pt x="5455450" y="16510"/>
                  </a:cubicBezTo>
                  <a:cubicBezTo>
                    <a:pt x="5346527" y="13970"/>
                    <a:pt x="5237604" y="8890"/>
                    <a:pt x="5128681" y="7620"/>
                  </a:cubicBezTo>
                  <a:cubicBezTo>
                    <a:pt x="4923906" y="5080"/>
                    <a:pt x="4714774" y="3810"/>
                    <a:pt x="4509999" y="2540"/>
                  </a:cubicBezTo>
                  <a:cubicBezTo>
                    <a:pt x="4435931" y="2540"/>
                    <a:pt x="4357506" y="0"/>
                    <a:pt x="4283439" y="0"/>
                  </a:cubicBezTo>
                  <a:cubicBezTo>
                    <a:pt x="4104805" y="0"/>
                    <a:pt x="3930528" y="1270"/>
                    <a:pt x="3751894" y="1270"/>
                  </a:cubicBezTo>
                  <a:cubicBezTo>
                    <a:pt x="3647328" y="1270"/>
                    <a:pt x="3542762" y="3810"/>
                    <a:pt x="3433839" y="3810"/>
                  </a:cubicBezTo>
                  <a:cubicBezTo>
                    <a:pt x="3324916" y="5080"/>
                    <a:pt x="1351232" y="7620"/>
                    <a:pt x="1242309" y="7620"/>
                  </a:cubicBezTo>
                  <a:cubicBezTo>
                    <a:pt x="1155170" y="7620"/>
                    <a:pt x="1068032" y="6350"/>
                    <a:pt x="980893" y="7620"/>
                  </a:cubicBezTo>
                  <a:cubicBezTo>
                    <a:pt x="902469" y="8890"/>
                    <a:pt x="819687" y="11430"/>
                    <a:pt x="741263" y="12700"/>
                  </a:cubicBezTo>
                  <a:cubicBezTo>
                    <a:pt x="658481" y="15240"/>
                    <a:pt x="575700" y="16510"/>
                    <a:pt x="497275" y="19050"/>
                  </a:cubicBezTo>
                  <a:cubicBezTo>
                    <a:pt x="379639" y="21590"/>
                    <a:pt x="257645" y="24130"/>
                    <a:pt x="140008" y="27940"/>
                  </a:cubicBezTo>
                  <a:cubicBezTo>
                    <a:pt x="70297" y="30480"/>
                    <a:pt x="38100" y="34290"/>
                    <a:pt x="16510" y="36830"/>
                  </a:cubicBezTo>
                  <a:cubicBezTo>
                    <a:pt x="16510" y="38100"/>
                    <a:pt x="13970" y="40640"/>
                    <a:pt x="13970" y="43180"/>
                  </a:cubicBezTo>
                  <a:cubicBezTo>
                    <a:pt x="12700" y="72090"/>
                    <a:pt x="10160" y="140155"/>
                    <a:pt x="8890" y="205260"/>
                  </a:cubicBezTo>
                  <a:cubicBezTo>
                    <a:pt x="7620" y="243731"/>
                    <a:pt x="8890" y="285162"/>
                    <a:pt x="7620" y="323633"/>
                  </a:cubicBezTo>
                  <a:cubicBezTo>
                    <a:pt x="0" y="518948"/>
                    <a:pt x="5080" y="2936712"/>
                    <a:pt x="7620" y="3134987"/>
                  </a:cubicBezTo>
                  <a:cubicBezTo>
                    <a:pt x="6350" y="3291831"/>
                    <a:pt x="11430" y="3445715"/>
                    <a:pt x="11430" y="3602559"/>
                  </a:cubicBezTo>
                  <a:cubicBezTo>
                    <a:pt x="11430" y="3676542"/>
                    <a:pt x="15240" y="3753485"/>
                    <a:pt x="7620" y="3793424"/>
                  </a:cubicBezTo>
                  <a:cubicBezTo>
                    <a:pt x="5080" y="3802314"/>
                    <a:pt x="10160" y="3808664"/>
                    <a:pt x="19050" y="3809934"/>
                  </a:cubicBezTo>
                  <a:cubicBezTo>
                    <a:pt x="29210" y="3811204"/>
                    <a:pt x="38100" y="3811204"/>
                    <a:pt x="48260" y="3811204"/>
                  </a:cubicBezTo>
                  <a:cubicBezTo>
                    <a:pt x="174863" y="3812474"/>
                    <a:pt x="314285" y="3812474"/>
                    <a:pt x="458063" y="3813744"/>
                  </a:cubicBezTo>
                  <a:cubicBezTo>
                    <a:pt x="536488" y="3815014"/>
                    <a:pt x="614912" y="3816284"/>
                    <a:pt x="688980" y="3817554"/>
                  </a:cubicBezTo>
                  <a:cubicBezTo>
                    <a:pt x="819687" y="3818824"/>
                    <a:pt x="946038" y="3818824"/>
                    <a:pt x="1076746" y="3820094"/>
                  </a:cubicBezTo>
                  <a:cubicBezTo>
                    <a:pt x="1129029" y="3820094"/>
                    <a:pt x="1176955" y="3820094"/>
                    <a:pt x="1229238" y="3818824"/>
                  </a:cubicBezTo>
                  <a:cubicBezTo>
                    <a:pt x="1251022" y="3818824"/>
                    <a:pt x="1277164" y="3817554"/>
                    <a:pt x="1298949" y="3817554"/>
                  </a:cubicBezTo>
                  <a:cubicBezTo>
                    <a:pt x="1386087" y="3818824"/>
                    <a:pt x="3128855" y="3809934"/>
                    <a:pt x="3215993" y="3811204"/>
                  </a:cubicBezTo>
                  <a:cubicBezTo>
                    <a:pt x="3337987" y="3812474"/>
                    <a:pt x="3673470" y="3812474"/>
                    <a:pt x="3795463" y="3812474"/>
                  </a:cubicBezTo>
                  <a:cubicBezTo>
                    <a:pt x="3843390" y="3812474"/>
                    <a:pt x="3886959" y="3811204"/>
                    <a:pt x="3934885" y="3811204"/>
                  </a:cubicBezTo>
                  <a:cubicBezTo>
                    <a:pt x="4013309" y="3812474"/>
                    <a:pt x="4091734" y="3813744"/>
                    <a:pt x="4170158" y="3815014"/>
                  </a:cubicBezTo>
                  <a:cubicBezTo>
                    <a:pt x="4340078" y="3817554"/>
                    <a:pt x="4505641" y="3815014"/>
                    <a:pt x="4675561" y="3818824"/>
                  </a:cubicBezTo>
                  <a:cubicBezTo>
                    <a:pt x="4958761" y="3823904"/>
                    <a:pt x="5246318" y="3817554"/>
                    <a:pt x="5524369" y="3822634"/>
                  </a:cubicBezTo>
                  <a:cubicBezTo>
                    <a:pt x="5544689" y="3823904"/>
                    <a:pt x="5565009" y="3822634"/>
                    <a:pt x="5587869" y="3822634"/>
                  </a:cubicBezTo>
                  <a:cubicBezTo>
                    <a:pt x="5587869" y="3798504"/>
                    <a:pt x="5587869" y="3785804"/>
                    <a:pt x="5587869" y="3756444"/>
                  </a:cubicBezTo>
                  <a:cubicBezTo>
                    <a:pt x="5586599" y="3605519"/>
                    <a:pt x="5584059" y="3463472"/>
                    <a:pt x="5584059" y="3309587"/>
                  </a:cubicBezTo>
                  <a:close/>
                </a:path>
              </a:pathLst>
            </a:custGeom>
            <a:solidFill>
              <a:srgbClr val="566E96"/>
            </a:solidFill>
          </p:spPr>
        </p:sp>
      </p:grpSp>
      <p:grpSp>
        <p:nvGrpSpPr>
          <p:cNvPr id="10" name="Group 10"/>
          <p:cNvGrpSpPr/>
          <p:nvPr/>
        </p:nvGrpSpPr>
        <p:grpSpPr>
          <a:xfrm rot="5400000">
            <a:off x="9593702" y="1241154"/>
            <a:ext cx="7381234" cy="8951956"/>
            <a:chOff x="0" y="0"/>
            <a:chExt cx="4640352" cy="5627816"/>
          </a:xfrm>
        </p:grpSpPr>
        <p:sp>
          <p:nvSpPr>
            <p:cNvPr id="11" name="Freeform 11"/>
            <p:cNvSpPr/>
            <p:nvPr/>
          </p:nvSpPr>
          <p:spPr>
            <a:xfrm>
              <a:off x="-3810" y="1270"/>
              <a:ext cx="4645432" cy="5626546"/>
            </a:xfrm>
            <a:custGeom>
              <a:avLst/>
              <a:gdLst/>
              <a:ahLst/>
              <a:cxnLst/>
              <a:rect l="l" t="t" r="r" b="b"/>
              <a:pathLst>
                <a:path w="4645432" h="5626546">
                  <a:moveTo>
                    <a:pt x="4641622" y="4888818"/>
                  </a:moveTo>
                  <a:cubicBezTo>
                    <a:pt x="4641622" y="4629094"/>
                    <a:pt x="4645432" y="4364968"/>
                    <a:pt x="4639082" y="4105244"/>
                  </a:cubicBezTo>
                  <a:cubicBezTo>
                    <a:pt x="4631462" y="3933562"/>
                    <a:pt x="4620032" y="548346"/>
                    <a:pt x="4620032" y="376664"/>
                  </a:cubicBezTo>
                  <a:cubicBezTo>
                    <a:pt x="4617492" y="257808"/>
                    <a:pt x="4616222" y="134549"/>
                    <a:pt x="4613682" y="54610"/>
                  </a:cubicBezTo>
                  <a:cubicBezTo>
                    <a:pt x="4613682" y="44450"/>
                    <a:pt x="4612412" y="34290"/>
                    <a:pt x="4611142" y="21590"/>
                  </a:cubicBezTo>
                  <a:cubicBezTo>
                    <a:pt x="4600982" y="19050"/>
                    <a:pt x="4592092" y="17780"/>
                    <a:pt x="4581932" y="16510"/>
                  </a:cubicBezTo>
                  <a:cubicBezTo>
                    <a:pt x="4564192" y="15240"/>
                    <a:pt x="4542555" y="16510"/>
                    <a:pt x="4524525" y="16510"/>
                  </a:cubicBezTo>
                  <a:cubicBezTo>
                    <a:pt x="4434373" y="13970"/>
                    <a:pt x="4344221" y="8890"/>
                    <a:pt x="4254069" y="7620"/>
                  </a:cubicBezTo>
                  <a:cubicBezTo>
                    <a:pt x="4084583" y="5080"/>
                    <a:pt x="3911491" y="3810"/>
                    <a:pt x="3742005" y="2540"/>
                  </a:cubicBezTo>
                  <a:cubicBezTo>
                    <a:pt x="3680702" y="2540"/>
                    <a:pt x="3615793" y="0"/>
                    <a:pt x="3554489" y="0"/>
                  </a:cubicBezTo>
                  <a:cubicBezTo>
                    <a:pt x="3406640" y="0"/>
                    <a:pt x="3262396" y="1270"/>
                    <a:pt x="3114547" y="1270"/>
                  </a:cubicBezTo>
                  <a:cubicBezTo>
                    <a:pt x="3028001" y="1270"/>
                    <a:pt x="2941455" y="3810"/>
                    <a:pt x="2851303" y="3810"/>
                  </a:cubicBezTo>
                  <a:cubicBezTo>
                    <a:pt x="2761151" y="5080"/>
                    <a:pt x="1127596" y="7620"/>
                    <a:pt x="1037444" y="7620"/>
                  </a:cubicBezTo>
                  <a:cubicBezTo>
                    <a:pt x="965323" y="7620"/>
                    <a:pt x="893201" y="6350"/>
                    <a:pt x="821079" y="7620"/>
                  </a:cubicBezTo>
                  <a:cubicBezTo>
                    <a:pt x="756170" y="8890"/>
                    <a:pt x="687654" y="11430"/>
                    <a:pt x="622745" y="12700"/>
                  </a:cubicBezTo>
                  <a:cubicBezTo>
                    <a:pt x="554229" y="15240"/>
                    <a:pt x="485714" y="16510"/>
                    <a:pt x="420804" y="19050"/>
                  </a:cubicBezTo>
                  <a:cubicBezTo>
                    <a:pt x="323440" y="21590"/>
                    <a:pt x="222470" y="24130"/>
                    <a:pt x="125106" y="27940"/>
                  </a:cubicBezTo>
                  <a:cubicBezTo>
                    <a:pt x="67408" y="30480"/>
                    <a:pt x="38100" y="34290"/>
                    <a:pt x="16510" y="36830"/>
                  </a:cubicBezTo>
                  <a:cubicBezTo>
                    <a:pt x="16510" y="38100"/>
                    <a:pt x="13970" y="40640"/>
                    <a:pt x="13970" y="43180"/>
                  </a:cubicBezTo>
                  <a:cubicBezTo>
                    <a:pt x="12700" y="72919"/>
                    <a:pt x="10160" y="174168"/>
                    <a:pt x="8890" y="271014"/>
                  </a:cubicBezTo>
                  <a:cubicBezTo>
                    <a:pt x="7620" y="328241"/>
                    <a:pt x="8890" y="389871"/>
                    <a:pt x="7620" y="447098"/>
                  </a:cubicBezTo>
                  <a:cubicBezTo>
                    <a:pt x="0" y="737637"/>
                    <a:pt x="5080" y="4334153"/>
                    <a:pt x="7620" y="4629094"/>
                  </a:cubicBezTo>
                  <a:cubicBezTo>
                    <a:pt x="6350" y="4862405"/>
                    <a:pt x="11430" y="5091315"/>
                    <a:pt x="11430" y="5324626"/>
                  </a:cubicBezTo>
                  <a:cubicBezTo>
                    <a:pt x="11430" y="5434678"/>
                    <a:pt x="15240" y="5549133"/>
                    <a:pt x="7620" y="5596066"/>
                  </a:cubicBezTo>
                  <a:cubicBezTo>
                    <a:pt x="5080" y="5604956"/>
                    <a:pt x="10160" y="5611306"/>
                    <a:pt x="19050" y="5612576"/>
                  </a:cubicBezTo>
                  <a:cubicBezTo>
                    <a:pt x="29210" y="5613846"/>
                    <a:pt x="38100" y="5613846"/>
                    <a:pt x="48260" y="5613846"/>
                  </a:cubicBezTo>
                  <a:cubicBezTo>
                    <a:pt x="153954" y="5615116"/>
                    <a:pt x="269349" y="5615116"/>
                    <a:pt x="388350" y="5616386"/>
                  </a:cubicBezTo>
                  <a:cubicBezTo>
                    <a:pt x="453259" y="5617656"/>
                    <a:pt x="518168" y="5618926"/>
                    <a:pt x="579472" y="5620196"/>
                  </a:cubicBezTo>
                  <a:cubicBezTo>
                    <a:pt x="687654" y="5621466"/>
                    <a:pt x="792231" y="5621466"/>
                    <a:pt x="900413" y="5622736"/>
                  </a:cubicBezTo>
                  <a:cubicBezTo>
                    <a:pt x="943686" y="5622736"/>
                    <a:pt x="983353" y="5622736"/>
                    <a:pt x="1026626" y="5621466"/>
                  </a:cubicBezTo>
                  <a:cubicBezTo>
                    <a:pt x="1044656" y="5621466"/>
                    <a:pt x="1066293" y="5620196"/>
                    <a:pt x="1084323" y="5620196"/>
                  </a:cubicBezTo>
                  <a:cubicBezTo>
                    <a:pt x="1156445" y="5621466"/>
                    <a:pt x="2598877" y="5612576"/>
                    <a:pt x="2670999" y="5613846"/>
                  </a:cubicBezTo>
                  <a:cubicBezTo>
                    <a:pt x="2771969" y="5615116"/>
                    <a:pt x="3049637" y="5615116"/>
                    <a:pt x="3150608" y="5615116"/>
                  </a:cubicBezTo>
                  <a:cubicBezTo>
                    <a:pt x="3190275" y="5615116"/>
                    <a:pt x="3226336" y="5613846"/>
                    <a:pt x="3266002" y="5613846"/>
                  </a:cubicBezTo>
                  <a:cubicBezTo>
                    <a:pt x="3330912" y="5615116"/>
                    <a:pt x="3395821" y="5616386"/>
                    <a:pt x="3460731" y="5617656"/>
                  </a:cubicBezTo>
                  <a:cubicBezTo>
                    <a:pt x="3601368" y="5620196"/>
                    <a:pt x="3738399" y="5617656"/>
                    <a:pt x="3879036" y="5621466"/>
                  </a:cubicBezTo>
                  <a:cubicBezTo>
                    <a:pt x="4113432" y="5626546"/>
                    <a:pt x="4351433" y="5620196"/>
                    <a:pt x="4581932" y="5625276"/>
                  </a:cubicBezTo>
                  <a:cubicBezTo>
                    <a:pt x="4602252" y="5626546"/>
                    <a:pt x="4622572" y="5625276"/>
                    <a:pt x="4645432" y="5625276"/>
                  </a:cubicBezTo>
                  <a:cubicBezTo>
                    <a:pt x="4645432" y="5601146"/>
                    <a:pt x="4645432" y="5588446"/>
                    <a:pt x="4645432" y="5553535"/>
                  </a:cubicBezTo>
                  <a:cubicBezTo>
                    <a:pt x="4644162" y="5329028"/>
                    <a:pt x="4641622" y="5117727"/>
                    <a:pt x="4641622" y="4888818"/>
                  </a:cubicBezTo>
                  <a:close/>
                </a:path>
              </a:pathLst>
            </a:custGeom>
            <a:solidFill>
              <a:srgbClr val="566E96"/>
            </a:solidFill>
          </p:spPr>
        </p:sp>
      </p:grpSp>
      <p:pic>
        <p:nvPicPr>
          <p:cNvPr id="12" name="Picture 12"/>
          <p:cNvPicPr>
            <a:picLocks noChangeAspect="1"/>
          </p:cNvPicPr>
          <p:nvPr/>
        </p:nvPicPr>
        <p:blipFill>
          <a:blip r:embed="rId10"/>
          <a:srcRect l="7474" r="7045" b="3408"/>
          <a:stretch>
            <a:fillRect/>
          </a:stretch>
        </p:blipFill>
        <p:spPr>
          <a:xfrm>
            <a:off x="2302037" y="1811013"/>
            <a:ext cx="5268039" cy="8039352"/>
          </a:xfrm>
          <a:prstGeom prst="rect">
            <a:avLst/>
          </a:prstGeom>
        </p:spPr>
      </p:pic>
      <p:pic>
        <p:nvPicPr>
          <p:cNvPr id="13" name="Picture 13"/>
          <p:cNvPicPr>
            <a:picLocks noChangeAspect="1"/>
          </p:cNvPicPr>
          <p:nvPr/>
        </p:nvPicPr>
        <p:blipFill>
          <a:blip r:embed="rId11"/>
          <a:srcRect b="5172"/>
          <a:stretch>
            <a:fillRect/>
          </a:stretch>
        </p:blipFill>
        <p:spPr>
          <a:xfrm>
            <a:off x="8998619" y="2188918"/>
            <a:ext cx="8571401" cy="6966904"/>
          </a:xfrm>
          <a:prstGeom prst="rect">
            <a:avLst/>
          </a:prstGeom>
        </p:spPr>
      </p:pic>
      <p:sp>
        <p:nvSpPr>
          <p:cNvPr id="14" name="TextBox 14"/>
          <p:cNvSpPr txBox="1"/>
          <p:nvPr/>
        </p:nvSpPr>
        <p:spPr>
          <a:xfrm>
            <a:off x="9776830" y="893190"/>
            <a:ext cx="7307815"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xoá</a:t>
            </a:r>
            <a:r>
              <a:rPr lang="en-US" sz="3399" dirty="0">
                <a:solidFill>
                  <a:srgbClr val="57CB78"/>
                </a:solidFill>
                <a:latin typeface="ไอติม"/>
              </a:rPr>
              <a:t> </a:t>
            </a:r>
            <a:r>
              <a:rPr lang="en-US" sz="3399" dirty="0" err="1">
                <a:solidFill>
                  <a:srgbClr val="57CB78"/>
                </a:solidFill>
                <a:latin typeface="ไอติม"/>
              </a:rPr>
              <a:t>và</a:t>
            </a:r>
            <a:r>
              <a:rPr lang="en-US" sz="3399" dirty="0">
                <a:solidFill>
                  <a:srgbClr val="57CB78"/>
                </a:solidFill>
                <a:latin typeface="ไอติม"/>
              </a:rPr>
              <a:t> </a:t>
            </a:r>
            <a:r>
              <a:rPr lang="en-US" sz="3399" dirty="0" err="1">
                <a:solidFill>
                  <a:srgbClr val="57CB78"/>
                </a:solidFill>
                <a:latin typeface="ไอติม"/>
              </a:rPr>
              <a:t>sửa</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5" name="TextBox 15"/>
          <p:cNvSpPr txBox="1"/>
          <p:nvPr/>
        </p:nvSpPr>
        <p:spPr>
          <a:xfrm>
            <a:off x="1482249" y="893190"/>
            <a:ext cx="6442551"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 </a:t>
            </a:r>
            <a:r>
              <a:rPr lang="en-US" sz="3399" dirty="0" err="1">
                <a:solidFill>
                  <a:srgbClr val="57CB78"/>
                </a:solidFill>
                <a:latin typeface="ไอติม"/>
              </a:rPr>
              <a:t>viên</a:t>
            </a:r>
            <a:r>
              <a:rPr lang="en-US" sz="3399" dirty="0">
                <a:solidFill>
                  <a:srgbClr val="57CB78"/>
                </a:solidFill>
                <a:latin typeface="ไอติม"/>
              </a:rPr>
              <a:t>”</a:t>
            </a:r>
          </a:p>
        </p:txBody>
      </p:sp>
      <p:sp>
        <p:nvSpPr>
          <p:cNvPr id="16" name="TextBox 16"/>
          <p:cNvSpPr txBox="1"/>
          <p:nvPr/>
        </p:nvSpPr>
        <p:spPr>
          <a:xfrm>
            <a:off x="6287145" y="-8439"/>
            <a:ext cx="5371455"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NHÂN VIÊN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1152083" y="1579014"/>
            <a:ext cx="7230429" cy="7800624"/>
            <a:chOff x="0" y="0"/>
            <a:chExt cx="4855081" cy="5237955"/>
          </a:xfrm>
        </p:grpSpPr>
        <p:sp>
          <p:nvSpPr>
            <p:cNvPr id="9" name="Freeform 9"/>
            <p:cNvSpPr/>
            <p:nvPr/>
          </p:nvSpPr>
          <p:spPr>
            <a:xfrm>
              <a:off x="-3810" y="1270"/>
              <a:ext cx="4860162" cy="5236685"/>
            </a:xfrm>
            <a:custGeom>
              <a:avLst/>
              <a:gdLst/>
              <a:ahLst/>
              <a:cxnLst/>
              <a:rect l="l" t="t" r="r" b="b"/>
              <a:pathLst>
                <a:path w="4860162" h="5236685">
                  <a:moveTo>
                    <a:pt x="4856351" y="4547274"/>
                  </a:moveTo>
                  <a:cubicBezTo>
                    <a:pt x="4856351" y="4305960"/>
                    <a:pt x="4860162" y="4060556"/>
                    <a:pt x="4853812" y="3819242"/>
                  </a:cubicBezTo>
                  <a:cubicBezTo>
                    <a:pt x="4846192" y="3659729"/>
                    <a:pt x="4834762" y="514467"/>
                    <a:pt x="4834762" y="354955"/>
                  </a:cubicBezTo>
                  <a:cubicBezTo>
                    <a:pt x="4832221" y="244523"/>
                    <a:pt x="4830951" y="130001"/>
                    <a:pt x="4828412" y="54610"/>
                  </a:cubicBezTo>
                  <a:cubicBezTo>
                    <a:pt x="4828412" y="44450"/>
                    <a:pt x="4827142" y="34290"/>
                    <a:pt x="4825871" y="21590"/>
                  </a:cubicBezTo>
                  <a:cubicBezTo>
                    <a:pt x="4815712" y="19050"/>
                    <a:pt x="4806821" y="17780"/>
                    <a:pt x="4796662" y="16510"/>
                  </a:cubicBezTo>
                  <a:cubicBezTo>
                    <a:pt x="4778180" y="15240"/>
                    <a:pt x="4755517" y="16510"/>
                    <a:pt x="4736631" y="16510"/>
                  </a:cubicBezTo>
                  <a:cubicBezTo>
                    <a:pt x="4642202" y="13970"/>
                    <a:pt x="4547774" y="8890"/>
                    <a:pt x="4453345" y="7620"/>
                  </a:cubicBezTo>
                  <a:cubicBezTo>
                    <a:pt x="4275818" y="5080"/>
                    <a:pt x="4094515" y="3810"/>
                    <a:pt x="3916989" y="2540"/>
                  </a:cubicBezTo>
                  <a:cubicBezTo>
                    <a:pt x="3852777" y="2540"/>
                    <a:pt x="3784788" y="0"/>
                    <a:pt x="3720577" y="0"/>
                  </a:cubicBezTo>
                  <a:cubicBezTo>
                    <a:pt x="3565713" y="0"/>
                    <a:pt x="3414627" y="1270"/>
                    <a:pt x="3259764" y="1270"/>
                  </a:cubicBezTo>
                  <a:cubicBezTo>
                    <a:pt x="3169112" y="1270"/>
                    <a:pt x="3078460" y="3810"/>
                    <a:pt x="2984031" y="3810"/>
                  </a:cubicBezTo>
                  <a:cubicBezTo>
                    <a:pt x="2889602" y="5080"/>
                    <a:pt x="1178550" y="7620"/>
                    <a:pt x="1084121" y="7620"/>
                  </a:cubicBezTo>
                  <a:cubicBezTo>
                    <a:pt x="1008578" y="7620"/>
                    <a:pt x="933035" y="6350"/>
                    <a:pt x="857492" y="7620"/>
                  </a:cubicBezTo>
                  <a:cubicBezTo>
                    <a:pt x="789503" y="8890"/>
                    <a:pt x="717737" y="11430"/>
                    <a:pt x="649749" y="12700"/>
                  </a:cubicBezTo>
                  <a:cubicBezTo>
                    <a:pt x="577983" y="15240"/>
                    <a:pt x="506217" y="16510"/>
                    <a:pt x="438228" y="19050"/>
                  </a:cubicBezTo>
                  <a:cubicBezTo>
                    <a:pt x="336245" y="21590"/>
                    <a:pt x="230484" y="24130"/>
                    <a:pt x="128501" y="27940"/>
                  </a:cubicBezTo>
                  <a:cubicBezTo>
                    <a:pt x="68067" y="30480"/>
                    <a:pt x="38100" y="34290"/>
                    <a:pt x="16510" y="36830"/>
                  </a:cubicBezTo>
                  <a:cubicBezTo>
                    <a:pt x="16510" y="38100"/>
                    <a:pt x="13970" y="40640"/>
                    <a:pt x="13970" y="43180"/>
                  </a:cubicBezTo>
                  <a:cubicBezTo>
                    <a:pt x="12700" y="72740"/>
                    <a:pt x="10160" y="166812"/>
                    <a:pt x="8890" y="256793"/>
                  </a:cubicBezTo>
                  <a:cubicBezTo>
                    <a:pt x="7620" y="309964"/>
                    <a:pt x="8890" y="367225"/>
                    <a:pt x="7620" y="420396"/>
                  </a:cubicBezTo>
                  <a:cubicBezTo>
                    <a:pt x="0" y="690340"/>
                    <a:pt x="5080" y="4031926"/>
                    <a:pt x="7620" y="4305960"/>
                  </a:cubicBezTo>
                  <a:cubicBezTo>
                    <a:pt x="6350" y="4522734"/>
                    <a:pt x="11430" y="4735417"/>
                    <a:pt x="11430" y="4952191"/>
                  </a:cubicBezTo>
                  <a:cubicBezTo>
                    <a:pt x="11430" y="5054443"/>
                    <a:pt x="15240" y="5160784"/>
                    <a:pt x="7620" y="5206205"/>
                  </a:cubicBezTo>
                  <a:cubicBezTo>
                    <a:pt x="5080" y="5215095"/>
                    <a:pt x="10160" y="5221445"/>
                    <a:pt x="19050" y="5222715"/>
                  </a:cubicBezTo>
                  <a:cubicBezTo>
                    <a:pt x="29210" y="5223985"/>
                    <a:pt x="38100" y="5223985"/>
                    <a:pt x="48260" y="5223985"/>
                  </a:cubicBezTo>
                  <a:cubicBezTo>
                    <a:pt x="158718" y="5225255"/>
                    <a:pt x="279587" y="5225255"/>
                    <a:pt x="404233" y="5226525"/>
                  </a:cubicBezTo>
                  <a:cubicBezTo>
                    <a:pt x="472222" y="5227795"/>
                    <a:pt x="540211" y="5229065"/>
                    <a:pt x="604423" y="5230335"/>
                  </a:cubicBezTo>
                  <a:cubicBezTo>
                    <a:pt x="717737" y="5231605"/>
                    <a:pt x="827275" y="5231605"/>
                    <a:pt x="940590" y="5232875"/>
                  </a:cubicBezTo>
                  <a:cubicBezTo>
                    <a:pt x="985915" y="5232875"/>
                    <a:pt x="1027464" y="5232875"/>
                    <a:pt x="1072790" y="5231605"/>
                  </a:cubicBezTo>
                  <a:cubicBezTo>
                    <a:pt x="1091676" y="5231605"/>
                    <a:pt x="1114339" y="5230335"/>
                    <a:pt x="1133224" y="5230335"/>
                  </a:cubicBezTo>
                  <a:cubicBezTo>
                    <a:pt x="1208768" y="5231605"/>
                    <a:pt x="2719630" y="5222715"/>
                    <a:pt x="2795173" y="5223985"/>
                  </a:cubicBezTo>
                  <a:cubicBezTo>
                    <a:pt x="2900934" y="5225255"/>
                    <a:pt x="3191775" y="5225255"/>
                    <a:pt x="3297535" y="5225255"/>
                  </a:cubicBezTo>
                  <a:cubicBezTo>
                    <a:pt x="3339084" y="5225255"/>
                    <a:pt x="3376855" y="5223985"/>
                    <a:pt x="3418404" y="5223985"/>
                  </a:cubicBezTo>
                  <a:cubicBezTo>
                    <a:pt x="3486393" y="5225255"/>
                    <a:pt x="3554381" y="5226525"/>
                    <a:pt x="3622370" y="5227795"/>
                  </a:cubicBezTo>
                  <a:cubicBezTo>
                    <a:pt x="3769679" y="5230335"/>
                    <a:pt x="3913211" y="5227795"/>
                    <a:pt x="4060521" y="5231605"/>
                  </a:cubicBezTo>
                  <a:cubicBezTo>
                    <a:pt x="4306035" y="5236685"/>
                    <a:pt x="4555328" y="5230335"/>
                    <a:pt x="4796661" y="5235415"/>
                  </a:cubicBezTo>
                  <a:cubicBezTo>
                    <a:pt x="4816981" y="5236685"/>
                    <a:pt x="4837301" y="5235415"/>
                    <a:pt x="4860161" y="5235415"/>
                  </a:cubicBezTo>
                  <a:cubicBezTo>
                    <a:pt x="4860161" y="5211285"/>
                    <a:pt x="4860161" y="5198585"/>
                    <a:pt x="4860161" y="5164874"/>
                  </a:cubicBezTo>
                  <a:cubicBezTo>
                    <a:pt x="4858892" y="4956281"/>
                    <a:pt x="4856351" y="4759958"/>
                    <a:pt x="4856351" y="4547274"/>
                  </a:cubicBezTo>
                  <a:close/>
                </a:path>
              </a:pathLst>
            </a:custGeom>
            <a:solidFill>
              <a:srgbClr val="566E96"/>
            </a:solidFill>
          </p:spPr>
        </p:sp>
      </p:grpSp>
      <p:grpSp>
        <p:nvGrpSpPr>
          <p:cNvPr id="10" name="Group 10"/>
          <p:cNvGrpSpPr/>
          <p:nvPr/>
        </p:nvGrpSpPr>
        <p:grpSpPr>
          <a:xfrm rot="5400000">
            <a:off x="10507028" y="1387008"/>
            <a:ext cx="6139158" cy="8143029"/>
            <a:chOff x="0" y="0"/>
            <a:chExt cx="4122315" cy="5467873"/>
          </a:xfrm>
        </p:grpSpPr>
        <p:sp>
          <p:nvSpPr>
            <p:cNvPr id="11" name="Freeform 11"/>
            <p:cNvSpPr/>
            <p:nvPr/>
          </p:nvSpPr>
          <p:spPr>
            <a:xfrm>
              <a:off x="-3810" y="1270"/>
              <a:ext cx="4127396" cy="5466603"/>
            </a:xfrm>
            <a:custGeom>
              <a:avLst/>
              <a:gdLst/>
              <a:ahLst/>
              <a:cxnLst/>
              <a:rect l="l" t="t" r="r" b="b"/>
              <a:pathLst>
                <a:path w="4127396" h="5466603">
                  <a:moveTo>
                    <a:pt x="4123586" y="4748697"/>
                  </a:moveTo>
                  <a:cubicBezTo>
                    <a:pt x="4123586" y="4496526"/>
                    <a:pt x="4127396" y="4240081"/>
                    <a:pt x="4121046" y="3987910"/>
                  </a:cubicBezTo>
                  <a:cubicBezTo>
                    <a:pt x="4113425" y="3821220"/>
                    <a:pt x="4101996" y="534447"/>
                    <a:pt x="4101996" y="367758"/>
                  </a:cubicBezTo>
                  <a:cubicBezTo>
                    <a:pt x="4099455" y="252358"/>
                    <a:pt x="4098186" y="132683"/>
                    <a:pt x="4095646" y="54610"/>
                  </a:cubicBezTo>
                  <a:cubicBezTo>
                    <a:pt x="4095646" y="44450"/>
                    <a:pt x="4094375" y="34290"/>
                    <a:pt x="4093105" y="21590"/>
                  </a:cubicBezTo>
                  <a:cubicBezTo>
                    <a:pt x="4082946" y="19050"/>
                    <a:pt x="4074055" y="17780"/>
                    <a:pt x="4063896" y="16510"/>
                  </a:cubicBezTo>
                  <a:cubicBezTo>
                    <a:pt x="4047943" y="15240"/>
                    <a:pt x="4028783" y="16510"/>
                    <a:pt x="4012816" y="16510"/>
                  </a:cubicBezTo>
                  <a:cubicBezTo>
                    <a:pt x="3932982" y="13970"/>
                    <a:pt x="3853148" y="8890"/>
                    <a:pt x="3773314" y="7620"/>
                  </a:cubicBezTo>
                  <a:cubicBezTo>
                    <a:pt x="3623226" y="5080"/>
                    <a:pt x="3469945" y="3810"/>
                    <a:pt x="3319856" y="2540"/>
                  </a:cubicBezTo>
                  <a:cubicBezTo>
                    <a:pt x="3265569" y="2540"/>
                    <a:pt x="3208089" y="0"/>
                    <a:pt x="3153802" y="0"/>
                  </a:cubicBezTo>
                  <a:cubicBezTo>
                    <a:pt x="3022874" y="0"/>
                    <a:pt x="2895139" y="1270"/>
                    <a:pt x="2764212" y="1270"/>
                  </a:cubicBezTo>
                  <a:cubicBezTo>
                    <a:pt x="2687571" y="1270"/>
                    <a:pt x="2610930" y="3810"/>
                    <a:pt x="2531096" y="3810"/>
                  </a:cubicBezTo>
                  <a:cubicBezTo>
                    <a:pt x="2451262" y="5080"/>
                    <a:pt x="1004669" y="7620"/>
                    <a:pt x="924835" y="7620"/>
                  </a:cubicBezTo>
                  <a:cubicBezTo>
                    <a:pt x="860968" y="7620"/>
                    <a:pt x="797100" y="6350"/>
                    <a:pt x="733233" y="7620"/>
                  </a:cubicBezTo>
                  <a:cubicBezTo>
                    <a:pt x="675753" y="8890"/>
                    <a:pt x="615079" y="11430"/>
                    <a:pt x="557598" y="12700"/>
                  </a:cubicBezTo>
                  <a:cubicBezTo>
                    <a:pt x="496924" y="15240"/>
                    <a:pt x="436250" y="16510"/>
                    <a:pt x="378770" y="19050"/>
                  </a:cubicBezTo>
                  <a:cubicBezTo>
                    <a:pt x="292549" y="21590"/>
                    <a:pt x="203135" y="24130"/>
                    <a:pt x="116914" y="27940"/>
                  </a:cubicBezTo>
                  <a:cubicBezTo>
                    <a:pt x="65820" y="30480"/>
                    <a:pt x="38100" y="34290"/>
                    <a:pt x="16510" y="36830"/>
                  </a:cubicBezTo>
                  <a:cubicBezTo>
                    <a:pt x="16510" y="38100"/>
                    <a:pt x="13970" y="40640"/>
                    <a:pt x="13970" y="43180"/>
                  </a:cubicBezTo>
                  <a:cubicBezTo>
                    <a:pt x="12700" y="72846"/>
                    <a:pt x="10160" y="171150"/>
                    <a:pt x="8890" y="265180"/>
                  </a:cubicBezTo>
                  <a:cubicBezTo>
                    <a:pt x="7620" y="320743"/>
                    <a:pt x="8890" y="380580"/>
                    <a:pt x="7620" y="436143"/>
                  </a:cubicBezTo>
                  <a:cubicBezTo>
                    <a:pt x="0" y="718233"/>
                    <a:pt x="5080" y="4210162"/>
                    <a:pt x="7620" y="4496526"/>
                  </a:cubicBezTo>
                  <a:cubicBezTo>
                    <a:pt x="6350" y="4723053"/>
                    <a:pt x="11430" y="4945306"/>
                    <a:pt x="11430" y="5171832"/>
                  </a:cubicBezTo>
                  <a:cubicBezTo>
                    <a:pt x="11430" y="5278684"/>
                    <a:pt x="15240" y="5389811"/>
                    <a:pt x="7620" y="5436123"/>
                  </a:cubicBezTo>
                  <a:cubicBezTo>
                    <a:pt x="5080" y="5445013"/>
                    <a:pt x="10160" y="5451363"/>
                    <a:pt x="19050" y="5452633"/>
                  </a:cubicBezTo>
                  <a:cubicBezTo>
                    <a:pt x="29210" y="5453903"/>
                    <a:pt x="38100" y="5453903"/>
                    <a:pt x="48260" y="5453903"/>
                  </a:cubicBezTo>
                  <a:cubicBezTo>
                    <a:pt x="142461" y="5455173"/>
                    <a:pt x="244649" y="5455173"/>
                    <a:pt x="350030" y="5456443"/>
                  </a:cubicBezTo>
                  <a:cubicBezTo>
                    <a:pt x="407510" y="5457713"/>
                    <a:pt x="464991" y="5458983"/>
                    <a:pt x="519278" y="5460253"/>
                  </a:cubicBezTo>
                  <a:cubicBezTo>
                    <a:pt x="615079" y="5461523"/>
                    <a:pt x="707686" y="5461523"/>
                    <a:pt x="803487" y="5462793"/>
                  </a:cubicBezTo>
                  <a:cubicBezTo>
                    <a:pt x="841807" y="5462793"/>
                    <a:pt x="876934" y="5462793"/>
                    <a:pt x="915255" y="5461523"/>
                  </a:cubicBezTo>
                  <a:cubicBezTo>
                    <a:pt x="931222" y="5461523"/>
                    <a:pt x="950382" y="5460253"/>
                    <a:pt x="966349" y="5460253"/>
                  </a:cubicBezTo>
                  <a:cubicBezTo>
                    <a:pt x="1030216" y="5461523"/>
                    <a:pt x="2307561" y="5452633"/>
                    <a:pt x="2371428" y="5453903"/>
                  </a:cubicBezTo>
                  <a:cubicBezTo>
                    <a:pt x="2460842" y="5455173"/>
                    <a:pt x="2706731" y="5455173"/>
                    <a:pt x="2796145" y="5455173"/>
                  </a:cubicBezTo>
                  <a:cubicBezTo>
                    <a:pt x="2831272" y="5455173"/>
                    <a:pt x="2863206" y="5453903"/>
                    <a:pt x="2898333" y="5453903"/>
                  </a:cubicBezTo>
                  <a:cubicBezTo>
                    <a:pt x="2955813" y="5455173"/>
                    <a:pt x="3013294" y="5456443"/>
                    <a:pt x="3070774" y="5457713"/>
                  </a:cubicBezTo>
                  <a:cubicBezTo>
                    <a:pt x="3195315" y="5460253"/>
                    <a:pt x="3316663" y="5457713"/>
                    <a:pt x="3441204" y="5461523"/>
                  </a:cubicBezTo>
                  <a:cubicBezTo>
                    <a:pt x="3648773" y="5466603"/>
                    <a:pt x="3859535" y="5460253"/>
                    <a:pt x="4063896" y="5465333"/>
                  </a:cubicBezTo>
                  <a:cubicBezTo>
                    <a:pt x="4084216" y="5466603"/>
                    <a:pt x="4104536" y="5465333"/>
                    <a:pt x="4127396" y="5465333"/>
                  </a:cubicBezTo>
                  <a:cubicBezTo>
                    <a:pt x="4127396" y="5441203"/>
                    <a:pt x="4127396" y="5428503"/>
                    <a:pt x="4127396" y="5394085"/>
                  </a:cubicBezTo>
                  <a:cubicBezTo>
                    <a:pt x="4126125" y="5176106"/>
                    <a:pt x="4123586" y="4970950"/>
                    <a:pt x="4123586" y="4748697"/>
                  </a:cubicBezTo>
                  <a:close/>
                </a:path>
              </a:pathLst>
            </a:custGeom>
            <a:solidFill>
              <a:srgbClr val="566E96"/>
            </a:solidFill>
          </p:spPr>
        </p:sp>
      </p:grpSp>
      <p:pic>
        <p:nvPicPr>
          <p:cNvPr id="12" name="Picture 12"/>
          <p:cNvPicPr>
            <a:picLocks noChangeAspect="1"/>
          </p:cNvPicPr>
          <p:nvPr/>
        </p:nvPicPr>
        <p:blipFill>
          <a:blip r:embed="rId10"/>
          <a:srcRect b="4544"/>
          <a:stretch>
            <a:fillRect/>
          </a:stretch>
        </p:blipFill>
        <p:spPr>
          <a:xfrm>
            <a:off x="1199627" y="2026515"/>
            <a:ext cx="7125577" cy="6879494"/>
          </a:xfrm>
          <a:prstGeom prst="rect">
            <a:avLst/>
          </a:prstGeom>
        </p:spPr>
      </p:pic>
      <p:pic>
        <p:nvPicPr>
          <p:cNvPr id="13" name="Picture 13"/>
          <p:cNvPicPr>
            <a:picLocks noChangeAspect="1"/>
          </p:cNvPicPr>
          <p:nvPr/>
        </p:nvPicPr>
        <p:blipFill>
          <a:blip r:embed="rId11"/>
          <a:srcRect b="7881"/>
          <a:stretch>
            <a:fillRect/>
          </a:stretch>
        </p:blipFill>
        <p:spPr>
          <a:xfrm>
            <a:off x="9755137" y="2642934"/>
            <a:ext cx="7697696" cy="5672785"/>
          </a:xfrm>
          <a:prstGeom prst="rect">
            <a:avLst/>
          </a:prstGeom>
        </p:spPr>
      </p:pic>
      <p:sp>
        <p:nvSpPr>
          <p:cNvPr id="14" name="TextBox 14"/>
          <p:cNvSpPr txBox="1"/>
          <p:nvPr/>
        </p:nvSpPr>
        <p:spPr>
          <a:xfrm>
            <a:off x="9947387" y="893190"/>
            <a:ext cx="6872690"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Thống</a:t>
            </a:r>
            <a:r>
              <a:rPr lang="en-US" sz="3399" dirty="0">
                <a:solidFill>
                  <a:srgbClr val="57CB78"/>
                </a:solidFill>
                <a:latin typeface="ไอติม"/>
              </a:rPr>
              <a:t> </a:t>
            </a:r>
            <a:r>
              <a:rPr lang="en-US" sz="3399" dirty="0" err="1">
                <a:solidFill>
                  <a:srgbClr val="57CB78"/>
                </a:solidFill>
                <a:latin typeface="ไอติม"/>
              </a:rPr>
              <a:t>kê</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5" name="TextBox 15"/>
          <p:cNvSpPr txBox="1"/>
          <p:nvPr/>
        </p:nvSpPr>
        <p:spPr>
          <a:xfrm>
            <a:off x="1398906" y="893190"/>
            <a:ext cx="6602094"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Thống</a:t>
            </a:r>
            <a:r>
              <a:rPr lang="en-US" sz="3399" dirty="0">
                <a:solidFill>
                  <a:srgbClr val="57CB78"/>
                </a:solidFill>
                <a:latin typeface="ไอติม"/>
              </a:rPr>
              <a:t> </a:t>
            </a:r>
            <a:r>
              <a:rPr lang="en-US" sz="3399" dirty="0" err="1">
                <a:solidFill>
                  <a:srgbClr val="57CB78"/>
                </a:solidFill>
                <a:latin typeface="ไอติม"/>
              </a:rPr>
              <a:t>kê</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6" name="TextBox 16"/>
          <p:cNvSpPr txBox="1"/>
          <p:nvPr/>
        </p:nvSpPr>
        <p:spPr>
          <a:xfrm>
            <a:off x="6098795" y="-8439"/>
            <a:ext cx="5712205"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THỐNG KÊ ĐƠN HÀNG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610214" y="1975039"/>
            <a:ext cx="8075973" cy="7473105"/>
            <a:chOff x="0" y="0"/>
            <a:chExt cx="5422846" cy="5018033"/>
          </a:xfrm>
        </p:grpSpPr>
        <p:sp>
          <p:nvSpPr>
            <p:cNvPr id="9" name="Freeform 9"/>
            <p:cNvSpPr/>
            <p:nvPr/>
          </p:nvSpPr>
          <p:spPr>
            <a:xfrm>
              <a:off x="-3810" y="1270"/>
              <a:ext cx="5427926" cy="5016763"/>
            </a:xfrm>
            <a:custGeom>
              <a:avLst/>
              <a:gdLst/>
              <a:ahLst/>
              <a:cxnLst/>
              <a:rect l="l" t="t" r="r" b="b"/>
              <a:pathLst>
                <a:path w="5427926" h="5016763">
                  <a:moveTo>
                    <a:pt x="5424116" y="4354608"/>
                  </a:moveTo>
                  <a:cubicBezTo>
                    <a:pt x="5424116" y="4123679"/>
                    <a:pt x="5427926" y="3888837"/>
                    <a:pt x="5421576" y="3657908"/>
                  </a:cubicBezTo>
                  <a:cubicBezTo>
                    <a:pt x="5413956" y="3505260"/>
                    <a:pt x="5402526" y="495356"/>
                    <a:pt x="5402526" y="342708"/>
                  </a:cubicBezTo>
                  <a:cubicBezTo>
                    <a:pt x="5399986" y="237029"/>
                    <a:pt x="5398716" y="127436"/>
                    <a:pt x="5396176" y="54610"/>
                  </a:cubicBezTo>
                  <a:cubicBezTo>
                    <a:pt x="5396176" y="44450"/>
                    <a:pt x="5394906" y="34290"/>
                    <a:pt x="5393636" y="21590"/>
                  </a:cubicBezTo>
                  <a:cubicBezTo>
                    <a:pt x="5383476" y="19050"/>
                    <a:pt x="5374586" y="17780"/>
                    <a:pt x="5364426" y="16510"/>
                  </a:cubicBezTo>
                  <a:cubicBezTo>
                    <a:pt x="5343985" y="15240"/>
                    <a:pt x="5318608" y="16510"/>
                    <a:pt x="5297461" y="16510"/>
                  </a:cubicBezTo>
                  <a:cubicBezTo>
                    <a:pt x="5191723" y="13970"/>
                    <a:pt x="5085986" y="8890"/>
                    <a:pt x="4980248" y="7620"/>
                  </a:cubicBezTo>
                  <a:cubicBezTo>
                    <a:pt x="4781463" y="5080"/>
                    <a:pt x="4578447" y="3810"/>
                    <a:pt x="4379661" y="2540"/>
                  </a:cubicBezTo>
                  <a:cubicBezTo>
                    <a:pt x="4307759" y="2540"/>
                    <a:pt x="4231628" y="0"/>
                    <a:pt x="4159727" y="0"/>
                  </a:cubicBezTo>
                  <a:cubicBezTo>
                    <a:pt x="3986318" y="0"/>
                    <a:pt x="3817138" y="1270"/>
                    <a:pt x="3643729" y="1270"/>
                  </a:cubicBezTo>
                  <a:cubicBezTo>
                    <a:pt x="3542221" y="1270"/>
                    <a:pt x="3440713" y="3810"/>
                    <a:pt x="3334976" y="3810"/>
                  </a:cubicBezTo>
                  <a:cubicBezTo>
                    <a:pt x="3229238" y="5080"/>
                    <a:pt x="1313278" y="7620"/>
                    <a:pt x="1207541" y="7620"/>
                  </a:cubicBezTo>
                  <a:cubicBezTo>
                    <a:pt x="1122951" y="7620"/>
                    <a:pt x="1038361" y="6350"/>
                    <a:pt x="953771" y="7620"/>
                  </a:cubicBezTo>
                  <a:cubicBezTo>
                    <a:pt x="877640" y="8890"/>
                    <a:pt x="797280" y="11430"/>
                    <a:pt x="721149" y="12700"/>
                  </a:cubicBezTo>
                  <a:cubicBezTo>
                    <a:pt x="640789" y="15240"/>
                    <a:pt x="560428" y="16510"/>
                    <a:pt x="484297" y="19050"/>
                  </a:cubicBezTo>
                  <a:cubicBezTo>
                    <a:pt x="370101" y="21590"/>
                    <a:pt x="251675" y="24130"/>
                    <a:pt x="137479" y="27940"/>
                  </a:cubicBezTo>
                  <a:cubicBezTo>
                    <a:pt x="69807" y="30480"/>
                    <a:pt x="38100" y="34290"/>
                    <a:pt x="16510" y="36830"/>
                  </a:cubicBezTo>
                  <a:cubicBezTo>
                    <a:pt x="16510" y="38100"/>
                    <a:pt x="13970" y="40640"/>
                    <a:pt x="13970" y="43180"/>
                  </a:cubicBezTo>
                  <a:cubicBezTo>
                    <a:pt x="12700" y="72639"/>
                    <a:pt x="10160" y="162662"/>
                    <a:pt x="8890" y="248771"/>
                  </a:cubicBezTo>
                  <a:cubicBezTo>
                    <a:pt x="7620" y="299654"/>
                    <a:pt x="8890" y="354450"/>
                    <a:pt x="7620" y="405333"/>
                  </a:cubicBezTo>
                  <a:cubicBezTo>
                    <a:pt x="0" y="663660"/>
                    <a:pt x="5080" y="3861438"/>
                    <a:pt x="7620" y="4123680"/>
                  </a:cubicBezTo>
                  <a:cubicBezTo>
                    <a:pt x="6350" y="4331124"/>
                    <a:pt x="11430" y="4534655"/>
                    <a:pt x="11430" y="4742099"/>
                  </a:cubicBezTo>
                  <a:cubicBezTo>
                    <a:pt x="11430" y="4839950"/>
                    <a:pt x="15240" y="4941716"/>
                    <a:pt x="7620" y="4986283"/>
                  </a:cubicBezTo>
                  <a:cubicBezTo>
                    <a:pt x="5080" y="4995173"/>
                    <a:pt x="10160" y="5001523"/>
                    <a:pt x="19050" y="5002793"/>
                  </a:cubicBezTo>
                  <a:cubicBezTo>
                    <a:pt x="29210" y="5004063"/>
                    <a:pt x="38100" y="5004063"/>
                    <a:pt x="48260" y="5004063"/>
                  </a:cubicBezTo>
                  <a:cubicBezTo>
                    <a:pt x="171315" y="5005333"/>
                    <a:pt x="306659" y="5005333"/>
                    <a:pt x="446232" y="5006603"/>
                  </a:cubicBezTo>
                  <a:cubicBezTo>
                    <a:pt x="522363" y="5007873"/>
                    <a:pt x="598494" y="5009143"/>
                    <a:pt x="670395" y="5010413"/>
                  </a:cubicBezTo>
                  <a:cubicBezTo>
                    <a:pt x="797280" y="5011683"/>
                    <a:pt x="919935" y="5011683"/>
                    <a:pt x="1046820" y="5012953"/>
                  </a:cubicBezTo>
                  <a:cubicBezTo>
                    <a:pt x="1097574" y="5012953"/>
                    <a:pt x="1144098" y="5012953"/>
                    <a:pt x="1194852" y="5011683"/>
                  </a:cubicBezTo>
                  <a:cubicBezTo>
                    <a:pt x="1216000" y="5011683"/>
                    <a:pt x="1241377" y="5010413"/>
                    <a:pt x="1262524" y="5010413"/>
                  </a:cubicBezTo>
                  <a:cubicBezTo>
                    <a:pt x="1347114" y="5011683"/>
                    <a:pt x="3038911" y="5002793"/>
                    <a:pt x="3123501" y="5004063"/>
                  </a:cubicBezTo>
                  <a:cubicBezTo>
                    <a:pt x="3241927" y="5005333"/>
                    <a:pt x="3567598" y="5005333"/>
                    <a:pt x="3686024" y="5005333"/>
                  </a:cubicBezTo>
                  <a:cubicBezTo>
                    <a:pt x="3732548" y="5005333"/>
                    <a:pt x="3774843" y="5004063"/>
                    <a:pt x="3821367" y="5004063"/>
                  </a:cubicBezTo>
                  <a:cubicBezTo>
                    <a:pt x="3897498" y="5005333"/>
                    <a:pt x="3973629" y="5006603"/>
                    <a:pt x="4049760" y="5007873"/>
                  </a:cubicBezTo>
                  <a:cubicBezTo>
                    <a:pt x="4214710" y="5010413"/>
                    <a:pt x="4375431" y="5007873"/>
                    <a:pt x="4540381" y="5011683"/>
                  </a:cubicBezTo>
                  <a:cubicBezTo>
                    <a:pt x="4815298" y="5016763"/>
                    <a:pt x="5094445" y="5010413"/>
                    <a:pt x="5364426" y="5015493"/>
                  </a:cubicBezTo>
                  <a:cubicBezTo>
                    <a:pt x="5384746" y="5016763"/>
                    <a:pt x="5405066" y="5015493"/>
                    <a:pt x="5427926" y="5015493"/>
                  </a:cubicBezTo>
                  <a:cubicBezTo>
                    <a:pt x="5427926" y="4991363"/>
                    <a:pt x="5427926" y="4978663"/>
                    <a:pt x="5427926" y="4945630"/>
                  </a:cubicBezTo>
                  <a:cubicBezTo>
                    <a:pt x="5426656" y="4746013"/>
                    <a:pt x="5424116" y="4558139"/>
                    <a:pt x="5424116" y="4354608"/>
                  </a:cubicBezTo>
                  <a:close/>
                </a:path>
              </a:pathLst>
            </a:custGeom>
            <a:solidFill>
              <a:srgbClr val="566E96"/>
            </a:solidFill>
          </p:spPr>
        </p:sp>
      </p:grpSp>
      <p:grpSp>
        <p:nvGrpSpPr>
          <p:cNvPr id="10" name="Group 10"/>
          <p:cNvGrpSpPr/>
          <p:nvPr/>
        </p:nvGrpSpPr>
        <p:grpSpPr>
          <a:xfrm rot="5400000">
            <a:off x="10470010" y="1260267"/>
            <a:ext cx="5866494" cy="8123848"/>
            <a:chOff x="0" y="0"/>
            <a:chExt cx="3962372" cy="5487044"/>
          </a:xfrm>
        </p:grpSpPr>
        <p:sp>
          <p:nvSpPr>
            <p:cNvPr id="11" name="Freeform 11"/>
            <p:cNvSpPr/>
            <p:nvPr/>
          </p:nvSpPr>
          <p:spPr>
            <a:xfrm>
              <a:off x="-3810" y="1270"/>
              <a:ext cx="3967453" cy="5485774"/>
            </a:xfrm>
            <a:custGeom>
              <a:avLst/>
              <a:gdLst/>
              <a:ahLst/>
              <a:cxnLst/>
              <a:rect l="l" t="t" r="r" b="b"/>
              <a:pathLst>
                <a:path w="3967453" h="5485774">
                  <a:moveTo>
                    <a:pt x="3963642" y="4765492"/>
                  </a:moveTo>
                  <a:cubicBezTo>
                    <a:pt x="3963642" y="4512416"/>
                    <a:pt x="3967453" y="4255050"/>
                    <a:pt x="3961103" y="4001973"/>
                  </a:cubicBezTo>
                  <a:cubicBezTo>
                    <a:pt x="3953482" y="3834685"/>
                    <a:pt x="3942053" y="536113"/>
                    <a:pt x="3942053" y="368825"/>
                  </a:cubicBezTo>
                  <a:cubicBezTo>
                    <a:pt x="3939512" y="253011"/>
                    <a:pt x="3938242" y="132907"/>
                    <a:pt x="3935703" y="54610"/>
                  </a:cubicBezTo>
                  <a:cubicBezTo>
                    <a:pt x="3935703" y="44450"/>
                    <a:pt x="3934432" y="34290"/>
                    <a:pt x="3933162" y="21590"/>
                  </a:cubicBezTo>
                  <a:cubicBezTo>
                    <a:pt x="3923003" y="19050"/>
                    <a:pt x="3914112" y="17780"/>
                    <a:pt x="3903953" y="16510"/>
                  </a:cubicBezTo>
                  <a:cubicBezTo>
                    <a:pt x="3888552" y="15240"/>
                    <a:pt x="3870157" y="16510"/>
                    <a:pt x="3854827" y="16510"/>
                  </a:cubicBezTo>
                  <a:cubicBezTo>
                    <a:pt x="3778178" y="13970"/>
                    <a:pt x="3701530" y="8890"/>
                    <a:pt x="3624882" y="7620"/>
                  </a:cubicBezTo>
                  <a:cubicBezTo>
                    <a:pt x="3480783" y="5080"/>
                    <a:pt x="3333618" y="3810"/>
                    <a:pt x="3189519" y="2540"/>
                  </a:cubicBezTo>
                  <a:cubicBezTo>
                    <a:pt x="3137398" y="2540"/>
                    <a:pt x="3082211" y="0"/>
                    <a:pt x="3030090" y="0"/>
                  </a:cubicBezTo>
                  <a:cubicBezTo>
                    <a:pt x="2904387" y="0"/>
                    <a:pt x="2781749" y="1270"/>
                    <a:pt x="2656046" y="1270"/>
                  </a:cubicBezTo>
                  <a:cubicBezTo>
                    <a:pt x="2582463" y="1270"/>
                    <a:pt x="2508881" y="3810"/>
                    <a:pt x="2432233" y="3810"/>
                  </a:cubicBezTo>
                  <a:cubicBezTo>
                    <a:pt x="2355584" y="5080"/>
                    <a:pt x="966715" y="7620"/>
                    <a:pt x="890067" y="7620"/>
                  </a:cubicBezTo>
                  <a:cubicBezTo>
                    <a:pt x="828748" y="7620"/>
                    <a:pt x="767429" y="6350"/>
                    <a:pt x="706111" y="7620"/>
                  </a:cubicBezTo>
                  <a:cubicBezTo>
                    <a:pt x="650924" y="8890"/>
                    <a:pt x="592671" y="11430"/>
                    <a:pt x="537484" y="12700"/>
                  </a:cubicBezTo>
                  <a:cubicBezTo>
                    <a:pt x="479231" y="15240"/>
                    <a:pt x="420979" y="16510"/>
                    <a:pt x="365792" y="19050"/>
                  </a:cubicBezTo>
                  <a:cubicBezTo>
                    <a:pt x="283011" y="21590"/>
                    <a:pt x="197165" y="24130"/>
                    <a:pt x="114385" y="27940"/>
                  </a:cubicBezTo>
                  <a:cubicBezTo>
                    <a:pt x="65330" y="30480"/>
                    <a:pt x="38100" y="34290"/>
                    <a:pt x="16510" y="36830"/>
                  </a:cubicBezTo>
                  <a:cubicBezTo>
                    <a:pt x="16510" y="38100"/>
                    <a:pt x="13970" y="40640"/>
                    <a:pt x="13970" y="43180"/>
                  </a:cubicBezTo>
                  <a:cubicBezTo>
                    <a:pt x="12700" y="72855"/>
                    <a:pt x="10160" y="171512"/>
                    <a:pt x="8890" y="265879"/>
                  </a:cubicBezTo>
                  <a:cubicBezTo>
                    <a:pt x="7620" y="321642"/>
                    <a:pt x="8890" y="381694"/>
                    <a:pt x="7620" y="437456"/>
                  </a:cubicBezTo>
                  <a:cubicBezTo>
                    <a:pt x="0" y="720559"/>
                    <a:pt x="5080" y="4225024"/>
                    <a:pt x="7620" y="4512416"/>
                  </a:cubicBezTo>
                  <a:cubicBezTo>
                    <a:pt x="6350" y="4739755"/>
                    <a:pt x="11430" y="4962806"/>
                    <a:pt x="11430" y="5190146"/>
                  </a:cubicBezTo>
                  <a:cubicBezTo>
                    <a:pt x="11430" y="5297381"/>
                    <a:pt x="15240" y="5408907"/>
                    <a:pt x="7620" y="5455294"/>
                  </a:cubicBezTo>
                  <a:cubicBezTo>
                    <a:pt x="5080" y="5464184"/>
                    <a:pt x="10160" y="5470534"/>
                    <a:pt x="19050" y="5471804"/>
                  </a:cubicBezTo>
                  <a:cubicBezTo>
                    <a:pt x="29210" y="5473074"/>
                    <a:pt x="38100" y="5473074"/>
                    <a:pt x="48260" y="5473074"/>
                  </a:cubicBezTo>
                  <a:cubicBezTo>
                    <a:pt x="138913" y="5474344"/>
                    <a:pt x="237022" y="5474344"/>
                    <a:pt x="338198" y="5475614"/>
                  </a:cubicBezTo>
                  <a:cubicBezTo>
                    <a:pt x="393385" y="5476884"/>
                    <a:pt x="448572" y="5478154"/>
                    <a:pt x="500693" y="5479424"/>
                  </a:cubicBezTo>
                  <a:cubicBezTo>
                    <a:pt x="592671" y="5480694"/>
                    <a:pt x="681583" y="5480694"/>
                    <a:pt x="773561" y="5481964"/>
                  </a:cubicBezTo>
                  <a:cubicBezTo>
                    <a:pt x="810352" y="5481964"/>
                    <a:pt x="844078" y="5481964"/>
                    <a:pt x="880869" y="5480694"/>
                  </a:cubicBezTo>
                  <a:cubicBezTo>
                    <a:pt x="896199" y="5480694"/>
                    <a:pt x="914594" y="5479424"/>
                    <a:pt x="929924" y="5479424"/>
                  </a:cubicBezTo>
                  <a:cubicBezTo>
                    <a:pt x="991243" y="5480694"/>
                    <a:pt x="2217617" y="5471804"/>
                    <a:pt x="2278936" y="5473074"/>
                  </a:cubicBezTo>
                  <a:cubicBezTo>
                    <a:pt x="2364782" y="5474344"/>
                    <a:pt x="2600859" y="5474344"/>
                    <a:pt x="2686705" y="5474344"/>
                  </a:cubicBezTo>
                  <a:cubicBezTo>
                    <a:pt x="2720430" y="5474344"/>
                    <a:pt x="2751090" y="5473074"/>
                    <a:pt x="2784815" y="5473074"/>
                  </a:cubicBezTo>
                  <a:cubicBezTo>
                    <a:pt x="2840002" y="5474344"/>
                    <a:pt x="2895189" y="5475614"/>
                    <a:pt x="2950376" y="5476884"/>
                  </a:cubicBezTo>
                  <a:cubicBezTo>
                    <a:pt x="3069947" y="5479424"/>
                    <a:pt x="3186453" y="5476884"/>
                    <a:pt x="3306024" y="5480694"/>
                  </a:cubicBezTo>
                  <a:cubicBezTo>
                    <a:pt x="3505310" y="5485774"/>
                    <a:pt x="3707662" y="5479424"/>
                    <a:pt x="3903953" y="5484504"/>
                  </a:cubicBezTo>
                  <a:cubicBezTo>
                    <a:pt x="3924272" y="5485774"/>
                    <a:pt x="3944592" y="5484504"/>
                    <a:pt x="3967453" y="5484504"/>
                  </a:cubicBezTo>
                  <a:cubicBezTo>
                    <a:pt x="3967453" y="5460374"/>
                    <a:pt x="3967453" y="5447674"/>
                    <a:pt x="3967453" y="5413196"/>
                  </a:cubicBezTo>
                  <a:cubicBezTo>
                    <a:pt x="3966182" y="5194435"/>
                    <a:pt x="3963642" y="4988542"/>
                    <a:pt x="3963642" y="4765492"/>
                  </a:cubicBezTo>
                  <a:close/>
                </a:path>
              </a:pathLst>
            </a:custGeom>
            <a:solidFill>
              <a:srgbClr val="566E96"/>
            </a:solidFill>
          </p:spPr>
        </p:sp>
      </p:grpSp>
      <p:pic>
        <p:nvPicPr>
          <p:cNvPr id="12" name="Picture 12"/>
          <p:cNvPicPr>
            <a:picLocks noChangeAspect="1"/>
          </p:cNvPicPr>
          <p:nvPr/>
        </p:nvPicPr>
        <p:blipFill>
          <a:blip r:embed="rId10"/>
          <a:srcRect/>
          <a:stretch>
            <a:fillRect/>
          </a:stretch>
        </p:blipFill>
        <p:spPr>
          <a:xfrm>
            <a:off x="1181098" y="1864111"/>
            <a:ext cx="6889543" cy="7667175"/>
          </a:xfrm>
          <a:prstGeom prst="rect">
            <a:avLst/>
          </a:prstGeom>
        </p:spPr>
      </p:pic>
      <p:pic>
        <p:nvPicPr>
          <p:cNvPr id="13" name="Picture 13"/>
          <p:cNvPicPr>
            <a:picLocks noChangeAspect="1"/>
          </p:cNvPicPr>
          <p:nvPr/>
        </p:nvPicPr>
        <p:blipFill>
          <a:blip r:embed="rId11"/>
          <a:srcRect t="1126" b="5626"/>
          <a:stretch>
            <a:fillRect/>
          </a:stretch>
        </p:blipFill>
        <p:spPr>
          <a:xfrm>
            <a:off x="9528486" y="2545709"/>
            <a:ext cx="7749541" cy="5552963"/>
          </a:xfrm>
          <a:prstGeom prst="rect">
            <a:avLst/>
          </a:prstGeom>
        </p:spPr>
      </p:pic>
      <p:sp>
        <p:nvSpPr>
          <p:cNvPr id="14" name="TextBox 14"/>
          <p:cNvSpPr txBox="1"/>
          <p:nvPr/>
        </p:nvSpPr>
        <p:spPr>
          <a:xfrm>
            <a:off x="9864490" y="893190"/>
            <a:ext cx="7102622"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khách</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5" name="TextBox 15"/>
          <p:cNvSpPr txBox="1"/>
          <p:nvPr/>
        </p:nvSpPr>
        <p:spPr>
          <a:xfrm>
            <a:off x="1316008" y="893190"/>
            <a:ext cx="6754633"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khách</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6" name="TextBox 16"/>
          <p:cNvSpPr txBox="1"/>
          <p:nvPr/>
        </p:nvSpPr>
        <p:spPr>
          <a:xfrm>
            <a:off x="5965566" y="-8439"/>
            <a:ext cx="5997834"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KHÁCH HÀNG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2774912" y="1356218"/>
            <a:ext cx="13319340" cy="7902082"/>
            <a:chOff x="0" y="0"/>
            <a:chExt cx="6450081" cy="3826696"/>
          </a:xfrm>
        </p:grpSpPr>
        <p:sp>
          <p:nvSpPr>
            <p:cNvPr id="3" name="Freeform 3"/>
            <p:cNvSpPr/>
            <p:nvPr/>
          </p:nvSpPr>
          <p:spPr>
            <a:xfrm>
              <a:off x="10160" y="16510"/>
              <a:ext cx="6427221" cy="3798756"/>
            </a:xfrm>
            <a:custGeom>
              <a:avLst/>
              <a:gdLst/>
              <a:ahLst/>
              <a:cxnLst/>
              <a:rect l="l" t="t" r="r" b="b"/>
              <a:pathLst>
                <a:path w="6427221" h="3798756">
                  <a:moveTo>
                    <a:pt x="6427221" y="3798756"/>
                  </a:moveTo>
                  <a:lnTo>
                    <a:pt x="0" y="3791136"/>
                  </a:lnTo>
                  <a:lnTo>
                    <a:pt x="0" y="1330735"/>
                  </a:lnTo>
                  <a:lnTo>
                    <a:pt x="17780" y="19050"/>
                  </a:lnTo>
                  <a:lnTo>
                    <a:pt x="3203069" y="0"/>
                  </a:lnTo>
                  <a:lnTo>
                    <a:pt x="6408171" y="5080"/>
                  </a:lnTo>
                  <a:close/>
                </a:path>
              </a:pathLst>
            </a:custGeom>
            <a:solidFill>
              <a:srgbClr val="11284D"/>
            </a:solidFill>
          </p:spPr>
        </p:sp>
        <p:sp>
          <p:nvSpPr>
            <p:cNvPr id="4" name="Freeform 4"/>
            <p:cNvSpPr/>
            <p:nvPr/>
          </p:nvSpPr>
          <p:spPr>
            <a:xfrm>
              <a:off x="-3810" y="0"/>
              <a:ext cx="6456431" cy="3825426"/>
            </a:xfrm>
            <a:custGeom>
              <a:avLst/>
              <a:gdLst/>
              <a:ahLst/>
              <a:cxnLst/>
              <a:rect l="l" t="t" r="r" b="b"/>
              <a:pathLst>
                <a:path w="6456431" h="3825426">
                  <a:moveTo>
                    <a:pt x="6422141" y="21590"/>
                  </a:moveTo>
                  <a:cubicBezTo>
                    <a:pt x="6423412" y="34290"/>
                    <a:pt x="6423412" y="44450"/>
                    <a:pt x="6424681" y="54610"/>
                  </a:cubicBezTo>
                  <a:cubicBezTo>
                    <a:pt x="6427221" y="121582"/>
                    <a:pt x="6428491" y="204477"/>
                    <a:pt x="6431031" y="284411"/>
                  </a:cubicBezTo>
                  <a:cubicBezTo>
                    <a:pt x="6431031" y="399872"/>
                    <a:pt x="6443731" y="2676527"/>
                    <a:pt x="6450081" y="2791988"/>
                  </a:cubicBezTo>
                  <a:cubicBezTo>
                    <a:pt x="6456431" y="2966659"/>
                    <a:pt x="6452621" y="3144292"/>
                    <a:pt x="6452621" y="3318963"/>
                  </a:cubicBezTo>
                  <a:cubicBezTo>
                    <a:pt x="6452621" y="3472912"/>
                    <a:pt x="6453891" y="3615017"/>
                    <a:pt x="6455162" y="3764466"/>
                  </a:cubicBezTo>
                  <a:cubicBezTo>
                    <a:pt x="6455162" y="3786057"/>
                    <a:pt x="6455162" y="3800026"/>
                    <a:pt x="6455162" y="3824157"/>
                  </a:cubicBezTo>
                  <a:cubicBezTo>
                    <a:pt x="6432301" y="3824157"/>
                    <a:pt x="6411981" y="3825426"/>
                    <a:pt x="6376281" y="3824157"/>
                  </a:cubicBezTo>
                  <a:cubicBezTo>
                    <a:pt x="6049289" y="3819076"/>
                    <a:pt x="5717267" y="3825426"/>
                    <a:pt x="5390275" y="3820346"/>
                  </a:cubicBezTo>
                  <a:cubicBezTo>
                    <a:pt x="5194080" y="3816536"/>
                    <a:pt x="5002916" y="3819076"/>
                    <a:pt x="4806721" y="3816536"/>
                  </a:cubicBezTo>
                  <a:cubicBezTo>
                    <a:pt x="4716170" y="3815266"/>
                    <a:pt x="4625618" y="3813996"/>
                    <a:pt x="4535067" y="3812726"/>
                  </a:cubicBezTo>
                  <a:cubicBezTo>
                    <a:pt x="4479729" y="3812726"/>
                    <a:pt x="4429423" y="3813996"/>
                    <a:pt x="4374086" y="3813996"/>
                  </a:cubicBezTo>
                  <a:cubicBezTo>
                    <a:pt x="4233228" y="3812726"/>
                    <a:pt x="3845869" y="3813996"/>
                    <a:pt x="3705011" y="3812726"/>
                  </a:cubicBezTo>
                  <a:cubicBezTo>
                    <a:pt x="3604398" y="3811457"/>
                    <a:pt x="1592143" y="3820346"/>
                    <a:pt x="1491530" y="3819076"/>
                  </a:cubicBezTo>
                  <a:cubicBezTo>
                    <a:pt x="1466377" y="3819076"/>
                    <a:pt x="1436193" y="3820346"/>
                    <a:pt x="1411040" y="3820346"/>
                  </a:cubicBezTo>
                  <a:cubicBezTo>
                    <a:pt x="1350672" y="3820346"/>
                    <a:pt x="1295335" y="3821616"/>
                    <a:pt x="1234967" y="3821616"/>
                  </a:cubicBezTo>
                  <a:cubicBezTo>
                    <a:pt x="1084048" y="3821616"/>
                    <a:pt x="938159" y="3820346"/>
                    <a:pt x="787240" y="3819076"/>
                  </a:cubicBezTo>
                  <a:cubicBezTo>
                    <a:pt x="696689" y="3817807"/>
                    <a:pt x="606137" y="3816536"/>
                    <a:pt x="520616" y="3815266"/>
                  </a:cubicBezTo>
                  <a:cubicBezTo>
                    <a:pt x="359636" y="3813996"/>
                    <a:pt x="198655" y="3812726"/>
                    <a:pt x="48260" y="3812726"/>
                  </a:cubicBezTo>
                  <a:cubicBezTo>
                    <a:pt x="38100" y="3812726"/>
                    <a:pt x="29210" y="3812726"/>
                    <a:pt x="19050" y="3811457"/>
                  </a:cubicBezTo>
                  <a:cubicBezTo>
                    <a:pt x="10160" y="3810186"/>
                    <a:pt x="5080" y="3803836"/>
                    <a:pt x="7620" y="3794946"/>
                  </a:cubicBezTo>
                  <a:cubicBezTo>
                    <a:pt x="16510" y="3763044"/>
                    <a:pt x="12700" y="3689031"/>
                    <a:pt x="11430" y="3612057"/>
                  </a:cubicBezTo>
                  <a:cubicBezTo>
                    <a:pt x="10160" y="3455148"/>
                    <a:pt x="6350" y="3301200"/>
                    <a:pt x="7620" y="3144292"/>
                  </a:cubicBezTo>
                  <a:cubicBezTo>
                    <a:pt x="5080" y="2948896"/>
                    <a:pt x="0" y="530136"/>
                    <a:pt x="7620" y="331780"/>
                  </a:cubicBezTo>
                  <a:cubicBezTo>
                    <a:pt x="8890" y="293293"/>
                    <a:pt x="7620" y="251845"/>
                    <a:pt x="8890" y="213358"/>
                  </a:cubicBezTo>
                  <a:cubicBezTo>
                    <a:pt x="10160" y="151187"/>
                    <a:pt x="12700" y="83095"/>
                    <a:pt x="13970" y="44450"/>
                  </a:cubicBezTo>
                  <a:cubicBezTo>
                    <a:pt x="13970" y="41910"/>
                    <a:pt x="15240" y="39370"/>
                    <a:pt x="16510" y="38100"/>
                  </a:cubicBezTo>
                  <a:cubicBezTo>
                    <a:pt x="38100" y="35560"/>
                    <a:pt x="72889" y="30480"/>
                    <a:pt x="153380" y="29210"/>
                  </a:cubicBezTo>
                  <a:cubicBezTo>
                    <a:pt x="289207" y="25400"/>
                    <a:pt x="425034" y="22860"/>
                    <a:pt x="565892" y="20320"/>
                  </a:cubicBezTo>
                  <a:cubicBezTo>
                    <a:pt x="661474" y="17780"/>
                    <a:pt x="757056" y="16510"/>
                    <a:pt x="847608" y="13970"/>
                  </a:cubicBezTo>
                  <a:cubicBezTo>
                    <a:pt x="938159" y="11430"/>
                    <a:pt x="1033742" y="8890"/>
                    <a:pt x="1124293" y="8890"/>
                  </a:cubicBezTo>
                  <a:cubicBezTo>
                    <a:pt x="1224906" y="7620"/>
                    <a:pt x="1325519" y="10160"/>
                    <a:pt x="1426132" y="8890"/>
                  </a:cubicBezTo>
                  <a:cubicBezTo>
                    <a:pt x="1551897" y="8890"/>
                    <a:pt x="3830777" y="6350"/>
                    <a:pt x="3956543" y="5080"/>
                  </a:cubicBezTo>
                  <a:cubicBezTo>
                    <a:pt x="4077278" y="3810"/>
                    <a:pt x="4198014" y="2540"/>
                    <a:pt x="4323780" y="2540"/>
                  </a:cubicBezTo>
                  <a:cubicBezTo>
                    <a:pt x="4530036" y="1270"/>
                    <a:pt x="4731262" y="0"/>
                    <a:pt x="4937518" y="0"/>
                  </a:cubicBezTo>
                  <a:cubicBezTo>
                    <a:pt x="5023039" y="0"/>
                    <a:pt x="5113590" y="2540"/>
                    <a:pt x="5199111" y="2540"/>
                  </a:cubicBezTo>
                  <a:cubicBezTo>
                    <a:pt x="5435551" y="3810"/>
                    <a:pt x="5677022" y="5080"/>
                    <a:pt x="5913462" y="7620"/>
                  </a:cubicBezTo>
                  <a:cubicBezTo>
                    <a:pt x="6039228" y="8890"/>
                    <a:pt x="6164994" y="12700"/>
                    <a:pt x="6290760" y="16510"/>
                  </a:cubicBezTo>
                  <a:cubicBezTo>
                    <a:pt x="6320944" y="16510"/>
                    <a:pt x="6351128" y="16510"/>
                    <a:pt x="6376281" y="16510"/>
                  </a:cubicBezTo>
                  <a:cubicBezTo>
                    <a:pt x="6403091" y="17780"/>
                    <a:pt x="6411981" y="20320"/>
                    <a:pt x="6422141" y="21590"/>
                  </a:cubicBezTo>
                  <a:close/>
                  <a:moveTo>
                    <a:pt x="6432301" y="3807646"/>
                  </a:moveTo>
                  <a:cubicBezTo>
                    <a:pt x="6433571" y="3791136"/>
                    <a:pt x="6434841" y="3778436"/>
                    <a:pt x="6434841" y="3765736"/>
                  </a:cubicBezTo>
                  <a:cubicBezTo>
                    <a:pt x="6433571" y="3600215"/>
                    <a:pt x="6432301" y="3443306"/>
                    <a:pt x="6432301" y="3274556"/>
                  </a:cubicBezTo>
                  <a:cubicBezTo>
                    <a:pt x="6432301" y="3197582"/>
                    <a:pt x="6434841" y="3120608"/>
                    <a:pt x="6433571" y="3043633"/>
                  </a:cubicBezTo>
                  <a:cubicBezTo>
                    <a:pt x="6433571" y="2972581"/>
                    <a:pt x="6432301" y="2898567"/>
                    <a:pt x="6431031" y="2827514"/>
                  </a:cubicBezTo>
                  <a:cubicBezTo>
                    <a:pt x="6425951" y="2717974"/>
                    <a:pt x="6414521" y="450201"/>
                    <a:pt x="6414521" y="340662"/>
                  </a:cubicBezTo>
                  <a:cubicBezTo>
                    <a:pt x="6411981" y="248885"/>
                    <a:pt x="6409441" y="154148"/>
                    <a:pt x="6406901" y="63500"/>
                  </a:cubicBezTo>
                  <a:cubicBezTo>
                    <a:pt x="6405631" y="44450"/>
                    <a:pt x="6404362" y="43180"/>
                    <a:pt x="6361189" y="41910"/>
                  </a:cubicBezTo>
                  <a:cubicBezTo>
                    <a:pt x="6346097" y="41910"/>
                    <a:pt x="6336036" y="41910"/>
                    <a:pt x="6320944" y="40640"/>
                  </a:cubicBezTo>
                  <a:cubicBezTo>
                    <a:pt x="6195178" y="36830"/>
                    <a:pt x="6064381" y="31750"/>
                    <a:pt x="5938615" y="30480"/>
                  </a:cubicBezTo>
                  <a:cubicBezTo>
                    <a:pt x="5631746" y="26670"/>
                    <a:pt x="5319847" y="25400"/>
                    <a:pt x="5012978" y="22860"/>
                  </a:cubicBezTo>
                  <a:cubicBezTo>
                    <a:pt x="4967702" y="22860"/>
                    <a:pt x="4917395" y="22860"/>
                    <a:pt x="4872120" y="22860"/>
                  </a:cubicBezTo>
                  <a:cubicBezTo>
                    <a:pt x="4796660" y="22860"/>
                    <a:pt x="4721200" y="22860"/>
                    <a:pt x="4650772" y="22860"/>
                  </a:cubicBezTo>
                  <a:cubicBezTo>
                    <a:pt x="4489791" y="22860"/>
                    <a:pt x="4328811" y="22860"/>
                    <a:pt x="4172861" y="24130"/>
                  </a:cubicBezTo>
                  <a:cubicBezTo>
                    <a:pt x="4037033" y="25400"/>
                    <a:pt x="1748092" y="29210"/>
                    <a:pt x="1612265" y="29210"/>
                  </a:cubicBezTo>
                  <a:cubicBezTo>
                    <a:pt x="1390917" y="29210"/>
                    <a:pt x="1169569" y="26670"/>
                    <a:pt x="948221" y="33020"/>
                  </a:cubicBezTo>
                  <a:cubicBezTo>
                    <a:pt x="832516" y="36830"/>
                    <a:pt x="721842" y="36830"/>
                    <a:pt x="611168" y="38100"/>
                  </a:cubicBezTo>
                  <a:cubicBezTo>
                    <a:pt x="420004" y="41910"/>
                    <a:pt x="228839" y="45720"/>
                    <a:pt x="49530" y="50800"/>
                  </a:cubicBezTo>
                  <a:cubicBezTo>
                    <a:pt x="36830" y="50800"/>
                    <a:pt x="34290" y="53340"/>
                    <a:pt x="33020" y="74213"/>
                  </a:cubicBezTo>
                  <a:cubicBezTo>
                    <a:pt x="31750" y="127503"/>
                    <a:pt x="31750" y="180793"/>
                    <a:pt x="30480" y="234082"/>
                  </a:cubicBezTo>
                  <a:cubicBezTo>
                    <a:pt x="29210" y="322898"/>
                    <a:pt x="26670" y="408754"/>
                    <a:pt x="25400" y="497570"/>
                  </a:cubicBezTo>
                  <a:cubicBezTo>
                    <a:pt x="20320" y="592307"/>
                    <a:pt x="26670" y="2907449"/>
                    <a:pt x="29210" y="3002186"/>
                  </a:cubicBezTo>
                  <a:cubicBezTo>
                    <a:pt x="29210" y="3102844"/>
                    <a:pt x="29210" y="3206463"/>
                    <a:pt x="30480" y="3307121"/>
                  </a:cubicBezTo>
                  <a:cubicBezTo>
                    <a:pt x="30480" y="3381135"/>
                    <a:pt x="33020" y="3455148"/>
                    <a:pt x="33020" y="3529162"/>
                  </a:cubicBezTo>
                  <a:cubicBezTo>
                    <a:pt x="33020" y="3609096"/>
                    <a:pt x="33020" y="3689031"/>
                    <a:pt x="31750" y="3765736"/>
                  </a:cubicBezTo>
                  <a:cubicBezTo>
                    <a:pt x="31750" y="3769546"/>
                    <a:pt x="31750" y="3772086"/>
                    <a:pt x="31750" y="3775896"/>
                  </a:cubicBezTo>
                  <a:cubicBezTo>
                    <a:pt x="31750" y="3786057"/>
                    <a:pt x="35560" y="3789866"/>
                    <a:pt x="44450" y="3789866"/>
                  </a:cubicBezTo>
                  <a:cubicBezTo>
                    <a:pt x="82951" y="3789866"/>
                    <a:pt x="153380" y="3791136"/>
                    <a:pt x="218778" y="3791136"/>
                  </a:cubicBezTo>
                  <a:cubicBezTo>
                    <a:pt x="314360" y="3791136"/>
                    <a:pt x="414973" y="3788596"/>
                    <a:pt x="510555" y="3791136"/>
                  </a:cubicBezTo>
                  <a:cubicBezTo>
                    <a:pt x="666505" y="3794946"/>
                    <a:pt x="822455" y="3797486"/>
                    <a:pt x="978405" y="3796216"/>
                  </a:cubicBezTo>
                  <a:cubicBezTo>
                    <a:pt x="1079017" y="3794946"/>
                    <a:pt x="1174599" y="3797486"/>
                    <a:pt x="1275212" y="3797486"/>
                  </a:cubicBezTo>
                  <a:cubicBezTo>
                    <a:pt x="1421101" y="3797486"/>
                    <a:pt x="1566989" y="3796216"/>
                    <a:pt x="1712878" y="3797486"/>
                  </a:cubicBezTo>
                  <a:cubicBezTo>
                    <a:pt x="1929195" y="3798757"/>
                    <a:pt x="4303657" y="3788596"/>
                    <a:pt x="4525005" y="3791136"/>
                  </a:cubicBezTo>
                  <a:cubicBezTo>
                    <a:pt x="4620587" y="3792407"/>
                    <a:pt x="4716170" y="3793676"/>
                    <a:pt x="4806721" y="3793676"/>
                  </a:cubicBezTo>
                  <a:cubicBezTo>
                    <a:pt x="4972732" y="3796216"/>
                    <a:pt x="5133713" y="3792407"/>
                    <a:pt x="5299724" y="3796216"/>
                  </a:cubicBezTo>
                  <a:cubicBezTo>
                    <a:pt x="5435551" y="3798757"/>
                    <a:pt x="5571379" y="3798757"/>
                    <a:pt x="5707206" y="3801296"/>
                  </a:cubicBezTo>
                  <a:cubicBezTo>
                    <a:pt x="5908431" y="3805107"/>
                    <a:pt x="6109657" y="3807646"/>
                    <a:pt x="6310882" y="3808916"/>
                  </a:cubicBezTo>
                  <a:cubicBezTo>
                    <a:pt x="6386342" y="3808916"/>
                    <a:pt x="6411981" y="3807646"/>
                    <a:pt x="6432301" y="3807646"/>
                  </a:cubicBezTo>
                  <a:close/>
                </a:path>
              </a:pathLst>
            </a:custGeom>
            <a:solidFill>
              <a:srgbClr val="566E96"/>
            </a:solidFill>
          </p:spPr>
        </p:sp>
      </p:grpSp>
      <p:pic>
        <p:nvPicPr>
          <p:cNvPr id="5" name="Picture 5"/>
          <p:cNvPicPr>
            <a:picLocks noChangeAspect="1"/>
          </p:cNvPicPr>
          <p:nvPr/>
        </p:nvPicPr>
        <p:blipFill>
          <a:blip r:embed="rId2"/>
          <a:srcRect l="977" t="6492" b="2715"/>
          <a:stretch>
            <a:fillRect/>
          </a:stretch>
        </p:blipFill>
        <p:spPr>
          <a:xfrm>
            <a:off x="2521829" y="1356218"/>
            <a:ext cx="13572422" cy="7872115"/>
          </a:xfrm>
          <a:prstGeom prst="rect">
            <a:avLst/>
          </a:prstGeom>
        </p:spPr>
      </p:pic>
      <p:sp>
        <p:nvSpPr>
          <p:cNvPr id="6" name="TextBox 6"/>
          <p:cNvSpPr txBox="1"/>
          <p:nvPr/>
        </p:nvSpPr>
        <p:spPr>
          <a:xfrm>
            <a:off x="2713658" y="122555"/>
            <a:ext cx="12860685" cy="906145"/>
          </a:xfrm>
          <a:prstGeom prst="rect">
            <a:avLst/>
          </a:prstGeom>
        </p:spPr>
        <p:txBody>
          <a:bodyPr lIns="0" tIns="0" rIns="0" bIns="0" rtlCol="0" anchor="t">
            <a:spAutoFit/>
          </a:bodyPr>
          <a:lstStyle/>
          <a:p>
            <a:pPr algn="ctr">
              <a:lnSpc>
                <a:spcPts val="7279"/>
              </a:lnSpc>
            </a:pPr>
            <a:r>
              <a:rPr lang="en-US" sz="5199" u="sng">
                <a:solidFill>
                  <a:srgbClr val="57CB78"/>
                </a:solidFill>
                <a:latin typeface="Josefin Sans Regular Bold"/>
              </a:rPr>
              <a:t>SƠ ĐỒ USECASE CHÍNH KHÁCH HÀNG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1213508" y="1132035"/>
            <a:ext cx="7048030" cy="8604533"/>
            <a:chOff x="0" y="0"/>
            <a:chExt cx="4732604" cy="5777763"/>
          </a:xfrm>
        </p:grpSpPr>
        <p:sp>
          <p:nvSpPr>
            <p:cNvPr id="9" name="Freeform 9"/>
            <p:cNvSpPr/>
            <p:nvPr/>
          </p:nvSpPr>
          <p:spPr>
            <a:xfrm>
              <a:off x="-3810" y="1270"/>
              <a:ext cx="4737684" cy="5776493"/>
            </a:xfrm>
            <a:custGeom>
              <a:avLst/>
              <a:gdLst/>
              <a:ahLst/>
              <a:cxnLst/>
              <a:rect l="l" t="t" r="r" b="b"/>
              <a:pathLst>
                <a:path w="4737684" h="5776493">
                  <a:moveTo>
                    <a:pt x="4733874" y="5020181"/>
                  </a:moveTo>
                  <a:cubicBezTo>
                    <a:pt x="4733874" y="4753376"/>
                    <a:pt x="4737684" y="4482049"/>
                    <a:pt x="4731334" y="4215245"/>
                  </a:cubicBezTo>
                  <a:cubicBezTo>
                    <a:pt x="4723714" y="4038882"/>
                    <a:pt x="4712284" y="561376"/>
                    <a:pt x="4712284" y="385014"/>
                  </a:cubicBezTo>
                  <a:cubicBezTo>
                    <a:pt x="4709744" y="262917"/>
                    <a:pt x="4708474" y="136298"/>
                    <a:pt x="4705934" y="54610"/>
                  </a:cubicBezTo>
                  <a:cubicBezTo>
                    <a:pt x="4705934" y="44450"/>
                    <a:pt x="4704664" y="34290"/>
                    <a:pt x="4703394" y="21590"/>
                  </a:cubicBezTo>
                  <a:cubicBezTo>
                    <a:pt x="4693234" y="19050"/>
                    <a:pt x="4684344" y="17780"/>
                    <a:pt x="4674184" y="16510"/>
                  </a:cubicBezTo>
                  <a:cubicBezTo>
                    <a:pt x="4656125" y="15240"/>
                    <a:pt x="4634048" y="16510"/>
                    <a:pt x="4615650" y="16510"/>
                  </a:cubicBezTo>
                  <a:cubicBezTo>
                    <a:pt x="4523660" y="13970"/>
                    <a:pt x="4431671" y="8890"/>
                    <a:pt x="4339681" y="7620"/>
                  </a:cubicBezTo>
                  <a:cubicBezTo>
                    <a:pt x="4166741" y="5080"/>
                    <a:pt x="3990122" y="3810"/>
                    <a:pt x="3817181" y="2540"/>
                  </a:cubicBezTo>
                  <a:cubicBezTo>
                    <a:pt x="3754629" y="2540"/>
                    <a:pt x="3688396" y="0"/>
                    <a:pt x="3625843" y="0"/>
                  </a:cubicBezTo>
                  <a:cubicBezTo>
                    <a:pt x="3474981" y="0"/>
                    <a:pt x="3327797" y="1270"/>
                    <a:pt x="3176935" y="1270"/>
                  </a:cubicBezTo>
                  <a:cubicBezTo>
                    <a:pt x="3088625" y="1270"/>
                    <a:pt x="3000315" y="3810"/>
                    <a:pt x="2908326" y="3810"/>
                  </a:cubicBezTo>
                  <a:cubicBezTo>
                    <a:pt x="2816336" y="5080"/>
                    <a:pt x="1149487" y="7620"/>
                    <a:pt x="1057498" y="7620"/>
                  </a:cubicBezTo>
                  <a:cubicBezTo>
                    <a:pt x="983906" y="7620"/>
                    <a:pt x="910315" y="6350"/>
                    <a:pt x="836723" y="7620"/>
                  </a:cubicBezTo>
                  <a:cubicBezTo>
                    <a:pt x="770491" y="8890"/>
                    <a:pt x="700579" y="11430"/>
                    <a:pt x="634346" y="12700"/>
                  </a:cubicBezTo>
                  <a:cubicBezTo>
                    <a:pt x="564434" y="15240"/>
                    <a:pt x="494522" y="16510"/>
                    <a:pt x="428290" y="19050"/>
                  </a:cubicBezTo>
                  <a:cubicBezTo>
                    <a:pt x="328941" y="21590"/>
                    <a:pt x="225913" y="24130"/>
                    <a:pt x="126564" y="27940"/>
                  </a:cubicBezTo>
                  <a:cubicBezTo>
                    <a:pt x="67691" y="30480"/>
                    <a:pt x="38100" y="34290"/>
                    <a:pt x="16510" y="36830"/>
                  </a:cubicBezTo>
                  <a:cubicBezTo>
                    <a:pt x="16510" y="38100"/>
                    <a:pt x="13970" y="40640"/>
                    <a:pt x="13970" y="43180"/>
                  </a:cubicBezTo>
                  <a:cubicBezTo>
                    <a:pt x="12700" y="72988"/>
                    <a:pt x="10160" y="176997"/>
                    <a:pt x="8890" y="276483"/>
                  </a:cubicBezTo>
                  <a:cubicBezTo>
                    <a:pt x="7620" y="335271"/>
                    <a:pt x="8890" y="398580"/>
                    <a:pt x="7620" y="457368"/>
                  </a:cubicBezTo>
                  <a:cubicBezTo>
                    <a:pt x="0" y="755827"/>
                    <a:pt x="5080" y="4450395"/>
                    <a:pt x="7620" y="4753376"/>
                  </a:cubicBezTo>
                  <a:cubicBezTo>
                    <a:pt x="6350" y="4993048"/>
                    <a:pt x="11430" y="5228198"/>
                    <a:pt x="11430" y="5467870"/>
                  </a:cubicBezTo>
                  <a:cubicBezTo>
                    <a:pt x="11430" y="5580923"/>
                    <a:pt x="15240" y="5698498"/>
                    <a:pt x="7620" y="5746013"/>
                  </a:cubicBezTo>
                  <a:cubicBezTo>
                    <a:pt x="5080" y="5754903"/>
                    <a:pt x="10160" y="5761253"/>
                    <a:pt x="19050" y="5762523"/>
                  </a:cubicBezTo>
                  <a:cubicBezTo>
                    <a:pt x="29210" y="5763793"/>
                    <a:pt x="38100" y="5763793"/>
                    <a:pt x="48260" y="5763793"/>
                  </a:cubicBezTo>
                  <a:cubicBezTo>
                    <a:pt x="156001" y="5765063"/>
                    <a:pt x="273747" y="5765063"/>
                    <a:pt x="395174" y="5766333"/>
                  </a:cubicBezTo>
                  <a:cubicBezTo>
                    <a:pt x="461406" y="5767603"/>
                    <a:pt x="527638" y="5768873"/>
                    <a:pt x="590191" y="5770143"/>
                  </a:cubicBezTo>
                  <a:cubicBezTo>
                    <a:pt x="700579" y="5771413"/>
                    <a:pt x="807286" y="5771413"/>
                    <a:pt x="917674" y="5772683"/>
                  </a:cubicBezTo>
                  <a:cubicBezTo>
                    <a:pt x="961829" y="5772683"/>
                    <a:pt x="1002304" y="5772683"/>
                    <a:pt x="1046459" y="5771413"/>
                  </a:cubicBezTo>
                  <a:cubicBezTo>
                    <a:pt x="1064857" y="5771413"/>
                    <a:pt x="1086934" y="5770143"/>
                    <a:pt x="1105332" y="5770143"/>
                  </a:cubicBezTo>
                  <a:cubicBezTo>
                    <a:pt x="1178924" y="5771413"/>
                    <a:pt x="2650755" y="5762523"/>
                    <a:pt x="2724346" y="5763793"/>
                  </a:cubicBezTo>
                  <a:cubicBezTo>
                    <a:pt x="2827375" y="5765063"/>
                    <a:pt x="3110702" y="5765063"/>
                    <a:pt x="3213730" y="5765063"/>
                  </a:cubicBezTo>
                  <a:cubicBezTo>
                    <a:pt x="3254206" y="5765063"/>
                    <a:pt x="3291002" y="5763793"/>
                    <a:pt x="3331477" y="5763793"/>
                  </a:cubicBezTo>
                  <a:cubicBezTo>
                    <a:pt x="3397709" y="5765063"/>
                    <a:pt x="3463942" y="5766333"/>
                    <a:pt x="3530174" y="5767603"/>
                  </a:cubicBezTo>
                  <a:cubicBezTo>
                    <a:pt x="3673678" y="5770143"/>
                    <a:pt x="3813501" y="5767603"/>
                    <a:pt x="3957005" y="5771413"/>
                  </a:cubicBezTo>
                  <a:cubicBezTo>
                    <a:pt x="4196178" y="5776493"/>
                    <a:pt x="4439030" y="5770143"/>
                    <a:pt x="4674184" y="5775223"/>
                  </a:cubicBezTo>
                  <a:cubicBezTo>
                    <a:pt x="4694504" y="5776493"/>
                    <a:pt x="4714824" y="5775223"/>
                    <a:pt x="4737684" y="5775223"/>
                  </a:cubicBezTo>
                  <a:cubicBezTo>
                    <a:pt x="4737684" y="5751093"/>
                    <a:pt x="4737684" y="5738393"/>
                    <a:pt x="4737684" y="5703020"/>
                  </a:cubicBezTo>
                  <a:cubicBezTo>
                    <a:pt x="4736414" y="5472392"/>
                    <a:pt x="4733874" y="5255331"/>
                    <a:pt x="4733874" y="5020181"/>
                  </a:cubicBezTo>
                  <a:close/>
                </a:path>
              </a:pathLst>
            </a:custGeom>
            <a:solidFill>
              <a:srgbClr val="566E96"/>
            </a:solidFill>
          </p:spPr>
        </p:sp>
      </p:grpSp>
      <p:grpSp>
        <p:nvGrpSpPr>
          <p:cNvPr id="10" name="Group 10"/>
          <p:cNvGrpSpPr/>
          <p:nvPr/>
        </p:nvGrpSpPr>
        <p:grpSpPr>
          <a:xfrm rot="5400000">
            <a:off x="9819966" y="2412695"/>
            <a:ext cx="7140380" cy="6043213"/>
            <a:chOff x="0" y="0"/>
            <a:chExt cx="4794615" cy="4057890"/>
          </a:xfrm>
        </p:grpSpPr>
        <p:sp>
          <p:nvSpPr>
            <p:cNvPr id="11" name="Freeform 11"/>
            <p:cNvSpPr/>
            <p:nvPr/>
          </p:nvSpPr>
          <p:spPr>
            <a:xfrm>
              <a:off x="-3810" y="1270"/>
              <a:ext cx="4799696" cy="4056620"/>
            </a:xfrm>
            <a:custGeom>
              <a:avLst/>
              <a:gdLst/>
              <a:ahLst/>
              <a:cxnLst/>
              <a:rect l="l" t="t" r="r" b="b"/>
              <a:pathLst>
                <a:path w="4799696" h="4056620">
                  <a:moveTo>
                    <a:pt x="4795885" y="3513461"/>
                  </a:moveTo>
                  <a:cubicBezTo>
                    <a:pt x="4795885" y="3327872"/>
                    <a:pt x="4799696" y="3139137"/>
                    <a:pt x="4793346" y="2953548"/>
                  </a:cubicBezTo>
                  <a:cubicBezTo>
                    <a:pt x="4785725" y="2830871"/>
                    <a:pt x="4774296" y="411920"/>
                    <a:pt x="4774296" y="289243"/>
                  </a:cubicBezTo>
                  <a:cubicBezTo>
                    <a:pt x="4771755" y="204312"/>
                    <a:pt x="4770485" y="116236"/>
                    <a:pt x="4767946" y="54610"/>
                  </a:cubicBezTo>
                  <a:cubicBezTo>
                    <a:pt x="4767946" y="44450"/>
                    <a:pt x="4766675" y="34290"/>
                    <a:pt x="4765405" y="21590"/>
                  </a:cubicBezTo>
                  <a:cubicBezTo>
                    <a:pt x="4755246" y="19050"/>
                    <a:pt x="4746355" y="17780"/>
                    <a:pt x="4736196" y="16510"/>
                  </a:cubicBezTo>
                  <a:cubicBezTo>
                    <a:pt x="4717923" y="15240"/>
                    <a:pt x="4695549" y="16510"/>
                    <a:pt x="4676904" y="16510"/>
                  </a:cubicBezTo>
                  <a:cubicBezTo>
                    <a:pt x="4583679" y="13970"/>
                    <a:pt x="4490455" y="8890"/>
                    <a:pt x="4397230" y="7620"/>
                  </a:cubicBezTo>
                  <a:cubicBezTo>
                    <a:pt x="4221968" y="5080"/>
                    <a:pt x="4042977" y="3810"/>
                    <a:pt x="3867714" y="2540"/>
                  </a:cubicBezTo>
                  <a:cubicBezTo>
                    <a:pt x="3804322" y="2540"/>
                    <a:pt x="3737200" y="0"/>
                    <a:pt x="3673808" y="0"/>
                  </a:cubicBezTo>
                  <a:cubicBezTo>
                    <a:pt x="3520919" y="0"/>
                    <a:pt x="3371760" y="1270"/>
                    <a:pt x="3218872" y="1270"/>
                  </a:cubicBezTo>
                  <a:cubicBezTo>
                    <a:pt x="3129376" y="1270"/>
                    <a:pt x="3039880" y="3810"/>
                    <a:pt x="2946656" y="3810"/>
                  </a:cubicBezTo>
                  <a:cubicBezTo>
                    <a:pt x="2853431" y="5080"/>
                    <a:pt x="1164202" y="7620"/>
                    <a:pt x="1070978" y="7620"/>
                  </a:cubicBezTo>
                  <a:cubicBezTo>
                    <a:pt x="996398" y="7620"/>
                    <a:pt x="921818" y="6350"/>
                    <a:pt x="847239" y="7620"/>
                  </a:cubicBezTo>
                  <a:cubicBezTo>
                    <a:pt x="780117" y="8890"/>
                    <a:pt x="709266" y="11430"/>
                    <a:pt x="642145" y="12700"/>
                  </a:cubicBezTo>
                  <a:cubicBezTo>
                    <a:pt x="571294" y="15240"/>
                    <a:pt x="500443" y="16510"/>
                    <a:pt x="433322" y="19050"/>
                  </a:cubicBezTo>
                  <a:cubicBezTo>
                    <a:pt x="332639" y="21590"/>
                    <a:pt x="228227" y="24130"/>
                    <a:pt x="127545" y="27940"/>
                  </a:cubicBezTo>
                  <a:cubicBezTo>
                    <a:pt x="67881" y="30480"/>
                    <a:pt x="38100" y="34290"/>
                    <a:pt x="16510" y="36830"/>
                  </a:cubicBezTo>
                  <a:cubicBezTo>
                    <a:pt x="16510" y="38100"/>
                    <a:pt x="13970" y="40640"/>
                    <a:pt x="13970" y="43180"/>
                  </a:cubicBezTo>
                  <a:cubicBezTo>
                    <a:pt x="12700" y="72197"/>
                    <a:pt x="10160" y="144546"/>
                    <a:pt x="8890" y="213749"/>
                  </a:cubicBezTo>
                  <a:cubicBezTo>
                    <a:pt x="7620" y="254641"/>
                    <a:pt x="8890" y="298679"/>
                    <a:pt x="7620" y="339572"/>
                  </a:cubicBezTo>
                  <a:cubicBezTo>
                    <a:pt x="0" y="547180"/>
                    <a:pt x="5080" y="3117118"/>
                    <a:pt x="7620" y="3327872"/>
                  </a:cubicBezTo>
                  <a:cubicBezTo>
                    <a:pt x="6350" y="3494588"/>
                    <a:pt x="11430" y="3658158"/>
                    <a:pt x="11430" y="3824874"/>
                  </a:cubicBezTo>
                  <a:cubicBezTo>
                    <a:pt x="11430" y="3903513"/>
                    <a:pt x="15240" y="3985298"/>
                    <a:pt x="7620" y="4026140"/>
                  </a:cubicBezTo>
                  <a:cubicBezTo>
                    <a:pt x="5080" y="4035030"/>
                    <a:pt x="10160" y="4041380"/>
                    <a:pt x="19050" y="4042650"/>
                  </a:cubicBezTo>
                  <a:cubicBezTo>
                    <a:pt x="29210" y="4043920"/>
                    <a:pt x="38100" y="4043920"/>
                    <a:pt x="48260" y="4043920"/>
                  </a:cubicBezTo>
                  <a:cubicBezTo>
                    <a:pt x="157377" y="4045190"/>
                    <a:pt x="276704" y="4045190"/>
                    <a:pt x="399761" y="4046460"/>
                  </a:cubicBezTo>
                  <a:cubicBezTo>
                    <a:pt x="466882" y="4047730"/>
                    <a:pt x="534004" y="4049000"/>
                    <a:pt x="597397" y="4050270"/>
                  </a:cubicBezTo>
                  <a:cubicBezTo>
                    <a:pt x="709266" y="4051540"/>
                    <a:pt x="817407" y="4051540"/>
                    <a:pt x="929276" y="4052810"/>
                  </a:cubicBezTo>
                  <a:cubicBezTo>
                    <a:pt x="974024" y="4052810"/>
                    <a:pt x="1015043" y="4052810"/>
                    <a:pt x="1059791" y="4051540"/>
                  </a:cubicBezTo>
                  <a:cubicBezTo>
                    <a:pt x="1078435" y="4051540"/>
                    <a:pt x="1100809" y="4050270"/>
                    <a:pt x="1119454" y="4050270"/>
                  </a:cubicBezTo>
                  <a:cubicBezTo>
                    <a:pt x="1194034" y="4051540"/>
                    <a:pt x="2685627" y="4042650"/>
                    <a:pt x="2760207" y="4043920"/>
                  </a:cubicBezTo>
                  <a:cubicBezTo>
                    <a:pt x="2864618" y="4045190"/>
                    <a:pt x="3151750" y="4045190"/>
                    <a:pt x="3256161" y="4045190"/>
                  </a:cubicBezTo>
                  <a:cubicBezTo>
                    <a:pt x="3297180" y="4045190"/>
                    <a:pt x="3334470" y="4043920"/>
                    <a:pt x="3375489" y="4043920"/>
                  </a:cubicBezTo>
                  <a:cubicBezTo>
                    <a:pt x="3442611" y="4045190"/>
                    <a:pt x="3509732" y="4046460"/>
                    <a:pt x="3576854" y="4047730"/>
                  </a:cubicBezTo>
                  <a:cubicBezTo>
                    <a:pt x="3722284" y="4050270"/>
                    <a:pt x="3863986" y="4047730"/>
                    <a:pt x="4009416" y="4051540"/>
                  </a:cubicBezTo>
                  <a:cubicBezTo>
                    <a:pt x="4251800" y="4056620"/>
                    <a:pt x="4497912" y="4050270"/>
                    <a:pt x="4736195" y="4055350"/>
                  </a:cubicBezTo>
                  <a:cubicBezTo>
                    <a:pt x="4756515" y="4056620"/>
                    <a:pt x="4776835" y="4055350"/>
                    <a:pt x="4799695" y="4055350"/>
                  </a:cubicBezTo>
                  <a:cubicBezTo>
                    <a:pt x="4799695" y="4031220"/>
                    <a:pt x="4799695" y="4018520"/>
                    <a:pt x="4799695" y="3988444"/>
                  </a:cubicBezTo>
                  <a:cubicBezTo>
                    <a:pt x="4798425" y="3828019"/>
                    <a:pt x="4795885" y="3677031"/>
                    <a:pt x="4795885" y="3513461"/>
                  </a:cubicBezTo>
                  <a:close/>
                </a:path>
              </a:pathLst>
            </a:custGeom>
            <a:solidFill>
              <a:srgbClr val="566E96"/>
            </a:solidFill>
          </p:spPr>
        </p:sp>
      </p:grpSp>
      <p:pic>
        <p:nvPicPr>
          <p:cNvPr id="12" name="Picture 12"/>
          <p:cNvPicPr>
            <a:picLocks noChangeAspect="1"/>
          </p:cNvPicPr>
          <p:nvPr/>
        </p:nvPicPr>
        <p:blipFill>
          <a:blip r:embed="rId10"/>
          <a:srcRect/>
          <a:stretch>
            <a:fillRect/>
          </a:stretch>
        </p:blipFill>
        <p:spPr>
          <a:xfrm>
            <a:off x="576482" y="2013070"/>
            <a:ext cx="8322082" cy="6734223"/>
          </a:xfrm>
          <a:prstGeom prst="rect">
            <a:avLst/>
          </a:prstGeom>
        </p:spPr>
      </p:pic>
      <p:pic>
        <p:nvPicPr>
          <p:cNvPr id="13" name="Picture 13"/>
          <p:cNvPicPr>
            <a:picLocks noChangeAspect="1"/>
          </p:cNvPicPr>
          <p:nvPr/>
        </p:nvPicPr>
        <p:blipFill>
          <a:blip r:embed="rId11"/>
          <a:srcRect/>
          <a:stretch>
            <a:fillRect/>
          </a:stretch>
        </p:blipFill>
        <p:spPr>
          <a:xfrm>
            <a:off x="10494562" y="2026515"/>
            <a:ext cx="5737593" cy="6800475"/>
          </a:xfrm>
          <a:prstGeom prst="rect">
            <a:avLst/>
          </a:prstGeom>
        </p:spPr>
      </p:pic>
      <p:sp>
        <p:nvSpPr>
          <p:cNvPr id="14" name="TextBox 14"/>
          <p:cNvSpPr txBox="1"/>
          <p:nvPr/>
        </p:nvSpPr>
        <p:spPr>
          <a:xfrm>
            <a:off x="10948405" y="893190"/>
            <a:ext cx="4921519"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ký</a:t>
            </a:r>
            <a:r>
              <a:rPr lang="en-US" sz="3399" dirty="0">
                <a:solidFill>
                  <a:srgbClr val="57CB78"/>
                </a:solidFill>
                <a:latin typeface="ไอติม"/>
              </a:rPr>
              <a:t>”</a:t>
            </a:r>
          </a:p>
        </p:txBody>
      </p:sp>
      <p:sp>
        <p:nvSpPr>
          <p:cNvPr id="15" name="TextBox 15"/>
          <p:cNvSpPr txBox="1"/>
          <p:nvPr/>
        </p:nvSpPr>
        <p:spPr>
          <a:xfrm>
            <a:off x="2399924" y="893190"/>
            <a:ext cx="4610476"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Đăng</a:t>
            </a:r>
            <a:r>
              <a:rPr lang="en-US" sz="3399" dirty="0">
                <a:solidFill>
                  <a:srgbClr val="57CB78"/>
                </a:solidFill>
                <a:latin typeface="ไอติม"/>
              </a:rPr>
              <a:t> </a:t>
            </a:r>
            <a:r>
              <a:rPr lang="en-US" sz="3399" dirty="0" err="1">
                <a:solidFill>
                  <a:srgbClr val="57CB78"/>
                </a:solidFill>
                <a:latin typeface="ไอติม"/>
              </a:rPr>
              <a:t>ký</a:t>
            </a:r>
            <a:r>
              <a:rPr lang="en-US" sz="3399" dirty="0">
                <a:solidFill>
                  <a:srgbClr val="57CB78"/>
                </a:solidFill>
                <a:latin typeface="ไอติม"/>
              </a:rPr>
              <a:t>”</a:t>
            </a:r>
          </a:p>
        </p:txBody>
      </p:sp>
      <p:sp>
        <p:nvSpPr>
          <p:cNvPr id="16" name="TextBox 16"/>
          <p:cNvSpPr txBox="1"/>
          <p:nvPr/>
        </p:nvSpPr>
        <p:spPr>
          <a:xfrm>
            <a:off x="7765718" y="-8439"/>
            <a:ext cx="2445082"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ĐĂNG KÝ</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1079524" y="1266020"/>
            <a:ext cx="7048030" cy="8336563"/>
            <a:chOff x="0" y="0"/>
            <a:chExt cx="4732604" cy="5597827"/>
          </a:xfrm>
        </p:grpSpPr>
        <p:sp>
          <p:nvSpPr>
            <p:cNvPr id="9" name="Freeform 9"/>
            <p:cNvSpPr/>
            <p:nvPr/>
          </p:nvSpPr>
          <p:spPr>
            <a:xfrm>
              <a:off x="-3810" y="1270"/>
              <a:ext cx="4737684" cy="5596557"/>
            </a:xfrm>
            <a:custGeom>
              <a:avLst/>
              <a:gdLst/>
              <a:ahLst/>
              <a:cxnLst/>
              <a:rect l="l" t="t" r="r" b="b"/>
              <a:pathLst>
                <a:path w="4737684" h="5596557">
                  <a:moveTo>
                    <a:pt x="4733874" y="4862545"/>
                  </a:moveTo>
                  <a:cubicBezTo>
                    <a:pt x="4733874" y="4604238"/>
                    <a:pt x="4737684" y="4341552"/>
                    <a:pt x="4731334" y="4083244"/>
                  </a:cubicBezTo>
                  <a:cubicBezTo>
                    <a:pt x="4723714" y="3912498"/>
                    <a:pt x="4712284" y="545740"/>
                    <a:pt x="4712284" y="374994"/>
                  </a:cubicBezTo>
                  <a:cubicBezTo>
                    <a:pt x="4709744" y="256786"/>
                    <a:pt x="4708474" y="134199"/>
                    <a:pt x="4705934" y="54610"/>
                  </a:cubicBezTo>
                  <a:cubicBezTo>
                    <a:pt x="4705934" y="44450"/>
                    <a:pt x="4704664" y="34290"/>
                    <a:pt x="4703394" y="21590"/>
                  </a:cubicBezTo>
                  <a:cubicBezTo>
                    <a:pt x="4693234" y="19050"/>
                    <a:pt x="4684344" y="17780"/>
                    <a:pt x="4674184" y="16510"/>
                  </a:cubicBezTo>
                  <a:cubicBezTo>
                    <a:pt x="4656125" y="15240"/>
                    <a:pt x="4634048" y="16510"/>
                    <a:pt x="4615650" y="16510"/>
                  </a:cubicBezTo>
                  <a:cubicBezTo>
                    <a:pt x="4523660" y="13970"/>
                    <a:pt x="4431671" y="8890"/>
                    <a:pt x="4339681" y="7620"/>
                  </a:cubicBezTo>
                  <a:cubicBezTo>
                    <a:pt x="4166741" y="5080"/>
                    <a:pt x="3990122" y="3810"/>
                    <a:pt x="3817181" y="2540"/>
                  </a:cubicBezTo>
                  <a:cubicBezTo>
                    <a:pt x="3754629" y="2540"/>
                    <a:pt x="3688396" y="0"/>
                    <a:pt x="3625843" y="0"/>
                  </a:cubicBezTo>
                  <a:cubicBezTo>
                    <a:pt x="3474981" y="0"/>
                    <a:pt x="3327797" y="1270"/>
                    <a:pt x="3176935" y="1270"/>
                  </a:cubicBezTo>
                  <a:cubicBezTo>
                    <a:pt x="3088625" y="1270"/>
                    <a:pt x="3000315" y="3810"/>
                    <a:pt x="2908326" y="3810"/>
                  </a:cubicBezTo>
                  <a:cubicBezTo>
                    <a:pt x="2816336" y="5080"/>
                    <a:pt x="1149487" y="7620"/>
                    <a:pt x="1057498" y="7620"/>
                  </a:cubicBezTo>
                  <a:cubicBezTo>
                    <a:pt x="983906" y="7620"/>
                    <a:pt x="910315" y="6350"/>
                    <a:pt x="836723" y="7620"/>
                  </a:cubicBezTo>
                  <a:cubicBezTo>
                    <a:pt x="770491" y="8890"/>
                    <a:pt x="700579" y="11430"/>
                    <a:pt x="634346" y="12700"/>
                  </a:cubicBezTo>
                  <a:cubicBezTo>
                    <a:pt x="564434" y="15240"/>
                    <a:pt x="494522" y="16510"/>
                    <a:pt x="428290" y="19050"/>
                  </a:cubicBezTo>
                  <a:cubicBezTo>
                    <a:pt x="328941" y="21590"/>
                    <a:pt x="225913" y="24130"/>
                    <a:pt x="126564" y="27940"/>
                  </a:cubicBezTo>
                  <a:cubicBezTo>
                    <a:pt x="67691" y="30480"/>
                    <a:pt x="38100" y="34290"/>
                    <a:pt x="16510" y="36830"/>
                  </a:cubicBezTo>
                  <a:cubicBezTo>
                    <a:pt x="16510" y="38100"/>
                    <a:pt x="13970" y="40640"/>
                    <a:pt x="13970" y="43180"/>
                  </a:cubicBezTo>
                  <a:cubicBezTo>
                    <a:pt x="12700" y="72906"/>
                    <a:pt x="10160" y="173602"/>
                    <a:pt x="8890" y="269920"/>
                  </a:cubicBezTo>
                  <a:cubicBezTo>
                    <a:pt x="7620" y="326835"/>
                    <a:pt x="8890" y="388129"/>
                    <a:pt x="7620" y="445044"/>
                  </a:cubicBezTo>
                  <a:cubicBezTo>
                    <a:pt x="0" y="733998"/>
                    <a:pt x="5080" y="4310905"/>
                    <a:pt x="7620" y="4604238"/>
                  </a:cubicBezTo>
                  <a:cubicBezTo>
                    <a:pt x="6350" y="4836277"/>
                    <a:pt x="11430" y="5063938"/>
                    <a:pt x="11430" y="5295977"/>
                  </a:cubicBezTo>
                  <a:cubicBezTo>
                    <a:pt x="11430" y="5405429"/>
                    <a:pt x="15240" y="5519260"/>
                    <a:pt x="7620" y="5566077"/>
                  </a:cubicBezTo>
                  <a:cubicBezTo>
                    <a:pt x="5080" y="5574967"/>
                    <a:pt x="10160" y="5581317"/>
                    <a:pt x="19050" y="5582587"/>
                  </a:cubicBezTo>
                  <a:cubicBezTo>
                    <a:pt x="29210" y="5583857"/>
                    <a:pt x="38100" y="5583857"/>
                    <a:pt x="48260" y="5583857"/>
                  </a:cubicBezTo>
                  <a:cubicBezTo>
                    <a:pt x="156001" y="5585127"/>
                    <a:pt x="273747" y="5585127"/>
                    <a:pt x="395174" y="5586397"/>
                  </a:cubicBezTo>
                  <a:cubicBezTo>
                    <a:pt x="461406" y="5587667"/>
                    <a:pt x="527638" y="5588937"/>
                    <a:pt x="590191" y="5590207"/>
                  </a:cubicBezTo>
                  <a:cubicBezTo>
                    <a:pt x="700579" y="5591477"/>
                    <a:pt x="807286" y="5591477"/>
                    <a:pt x="917674" y="5592747"/>
                  </a:cubicBezTo>
                  <a:cubicBezTo>
                    <a:pt x="961829" y="5592747"/>
                    <a:pt x="1002304" y="5592747"/>
                    <a:pt x="1046459" y="5591477"/>
                  </a:cubicBezTo>
                  <a:cubicBezTo>
                    <a:pt x="1064857" y="5591477"/>
                    <a:pt x="1086934" y="5590207"/>
                    <a:pt x="1105332" y="5590207"/>
                  </a:cubicBezTo>
                  <a:cubicBezTo>
                    <a:pt x="1178924" y="5591477"/>
                    <a:pt x="2650755" y="5582587"/>
                    <a:pt x="2724346" y="5583857"/>
                  </a:cubicBezTo>
                  <a:cubicBezTo>
                    <a:pt x="2827375" y="5585127"/>
                    <a:pt x="3110702" y="5585127"/>
                    <a:pt x="3213730" y="5585127"/>
                  </a:cubicBezTo>
                  <a:cubicBezTo>
                    <a:pt x="3254206" y="5585127"/>
                    <a:pt x="3291002" y="5583857"/>
                    <a:pt x="3331477" y="5583857"/>
                  </a:cubicBezTo>
                  <a:cubicBezTo>
                    <a:pt x="3397709" y="5585127"/>
                    <a:pt x="3463942" y="5586397"/>
                    <a:pt x="3530174" y="5587667"/>
                  </a:cubicBezTo>
                  <a:cubicBezTo>
                    <a:pt x="3673678" y="5590207"/>
                    <a:pt x="3813501" y="5587667"/>
                    <a:pt x="3957005" y="5591477"/>
                  </a:cubicBezTo>
                  <a:cubicBezTo>
                    <a:pt x="4196178" y="5596557"/>
                    <a:pt x="4439030" y="5590207"/>
                    <a:pt x="4674184" y="5595287"/>
                  </a:cubicBezTo>
                  <a:cubicBezTo>
                    <a:pt x="4694504" y="5596557"/>
                    <a:pt x="4714824" y="5595287"/>
                    <a:pt x="4737684" y="5595287"/>
                  </a:cubicBezTo>
                  <a:cubicBezTo>
                    <a:pt x="4737684" y="5571157"/>
                    <a:pt x="4737684" y="5558457"/>
                    <a:pt x="4737684" y="5523638"/>
                  </a:cubicBezTo>
                  <a:cubicBezTo>
                    <a:pt x="4736414" y="5300355"/>
                    <a:pt x="4733874" y="5090206"/>
                    <a:pt x="4733874" y="4862545"/>
                  </a:cubicBezTo>
                  <a:close/>
                </a:path>
              </a:pathLst>
            </a:custGeom>
            <a:solidFill>
              <a:srgbClr val="566E96"/>
            </a:solidFill>
          </p:spPr>
        </p:sp>
      </p:grpSp>
      <p:grpSp>
        <p:nvGrpSpPr>
          <p:cNvPr id="10" name="Group 10"/>
          <p:cNvGrpSpPr/>
          <p:nvPr/>
        </p:nvGrpSpPr>
        <p:grpSpPr>
          <a:xfrm rot="5400000">
            <a:off x="10860544" y="758689"/>
            <a:ext cx="5219185" cy="8860694"/>
            <a:chOff x="0" y="0"/>
            <a:chExt cx="3504573" cy="5949770"/>
          </a:xfrm>
        </p:grpSpPr>
        <p:sp>
          <p:nvSpPr>
            <p:cNvPr id="11" name="Freeform 11"/>
            <p:cNvSpPr/>
            <p:nvPr/>
          </p:nvSpPr>
          <p:spPr>
            <a:xfrm>
              <a:off x="-3810" y="1270"/>
              <a:ext cx="3509653" cy="5948499"/>
            </a:xfrm>
            <a:custGeom>
              <a:avLst/>
              <a:gdLst/>
              <a:ahLst/>
              <a:cxnLst/>
              <a:rect l="l" t="t" r="r" b="b"/>
              <a:pathLst>
                <a:path w="3509653" h="5948499">
                  <a:moveTo>
                    <a:pt x="3505843" y="5170870"/>
                  </a:moveTo>
                  <a:cubicBezTo>
                    <a:pt x="3505843" y="4895943"/>
                    <a:pt x="3509653" y="4616356"/>
                    <a:pt x="3503303" y="4341428"/>
                  </a:cubicBezTo>
                  <a:cubicBezTo>
                    <a:pt x="3495683" y="4159697"/>
                    <a:pt x="3484253" y="576324"/>
                    <a:pt x="3484253" y="394593"/>
                  </a:cubicBezTo>
                  <a:cubicBezTo>
                    <a:pt x="3481713" y="268778"/>
                    <a:pt x="3480443" y="138304"/>
                    <a:pt x="3477903" y="54610"/>
                  </a:cubicBezTo>
                  <a:cubicBezTo>
                    <a:pt x="3477903" y="44450"/>
                    <a:pt x="3476633" y="34290"/>
                    <a:pt x="3475363" y="21590"/>
                  </a:cubicBezTo>
                  <a:cubicBezTo>
                    <a:pt x="3465203" y="19050"/>
                    <a:pt x="3456313" y="17780"/>
                    <a:pt x="3446153" y="16510"/>
                  </a:cubicBezTo>
                  <a:cubicBezTo>
                    <a:pt x="3432333" y="15240"/>
                    <a:pt x="3416125" y="16510"/>
                    <a:pt x="3402620" y="16510"/>
                  </a:cubicBezTo>
                  <a:cubicBezTo>
                    <a:pt x="3335089" y="13970"/>
                    <a:pt x="3267559" y="8890"/>
                    <a:pt x="3200029" y="7620"/>
                  </a:cubicBezTo>
                  <a:cubicBezTo>
                    <a:pt x="3073072" y="5080"/>
                    <a:pt x="2943414" y="3810"/>
                    <a:pt x="2816458" y="2540"/>
                  </a:cubicBezTo>
                  <a:cubicBezTo>
                    <a:pt x="2770537" y="2540"/>
                    <a:pt x="2721915" y="0"/>
                    <a:pt x="2675995" y="0"/>
                  </a:cubicBezTo>
                  <a:cubicBezTo>
                    <a:pt x="2565245" y="0"/>
                    <a:pt x="2457197" y="1270"/>
                    <a:pt x="2346447" y="1270"/>
                  </a:cubicBezTo>
                  <a:cubicBezTo>
                    <a:pt x="2281618" y="1270"/>
                    <a:pt x="2216789" y="3810"/>
                    <a:pt x="2149259" y="3810"/>
                  </a:cubicBezTo>
                  <a:cubicBezTo>
                    <a:pt x="2081729" y="5080"/>
                    <a:pt x="858082" y="7620"/>
                    <a:pt x="790552" y="7620"/>
                  </a:cubicBezTo>
                  <a:cubicBezTo>
                    <a:pt x="736527" y="7620"/>
                    <a:pt x="682503" y="6350"/>
                    <a:pt x="628479" y="7620"/>
                  </a:cubicBezTo>
                  <a:cubicBezTo>
                    <a:pt x="579857" y="8890"/>
                    <a:pt x="528534" y="11430"/>
                    <a:pt x="479913" y="12700"/>
                  </a:cubicBezTo>
                  <a:cubicBezTo>
                    <a:pt x="428590" y="15240"/>
                    <a:pt x="377267" y="16510"/>
                    <a:pt x="328645" y="19050"/>
                  </a:cubicBezTo>
                  <a:cubicBezTo>
                    <a:pt x="255712" y="21590"/>
                    <a:pt x="180079" y="24130"/>
                    <a:pt x="107146" y="27940"/>
                  </a:cubicBezTo>
                  <a:cubicBezTo>
                    <a:pt x="63927" y="30480"/>
                    <a:pt x="38100" y="34290"/>
                    <a:pt x="16510" y="36830"/>
                  </a:cubicBezTo>
                  <a:cubicBezTo>
                    <a:pt x="16510" y="38100"/>
                    <a:pt x="13970" y="40640"/>
                    <a:pt x="13970" y="43180"/>
                  </a:cubicBezTo>
                  <a:cubicBezTo>
                    <a:pt x="12700" y="73067"/>
                    <a:pt x="10160" y="180242"/>
                    <a:pt x="8890" y="282758"/>
                  </a:cubicBezTo>
                  <a:cubicBezTo>
                    <a:pt x="7620" y="343335"/>
                    <a:pt x="8890" y="408572"/>
                    <a:pt x="7620" y="469149"/>
                  </a:cubicBezTo>
                  <a:cubicBezTo>
                    <a:pt x="0" y="776695"/>
                    <a:pt x="5080" y="4583737"/>
                    <a:pt x="7620" y="4895943"/>
                  </a:cubicBezTo>
                  <a:cubicBezTo>
                    <a:pt x="6350" y="5142911"/>
                    <a:pt x="11430" y="5385220"/>
                    <a:pt x="11430" y="5632188"/>
                  </a:cubicBezTo>
                  <a:cubicBezTo>
                    <a:pt x="11430" y="5748683"/>
                    <a:pt x="15240" y="5869837"/>
                    <a:pt x="7620" y="5918019"/>
                  </a:cubicBezTo>
                  <a:cubicBezTo>
                    <a:pt x="5080" y="5926910"/>
                    <a:pt x="10160" y="5933260"/>
                    <a:pt x="19050" y="5934530"/>
                  </a:cubicBezTo>
                  <a:cubicBezTo>
                    <a:pt x="29210" y="5935799"/>
                    <a:pt x="38100" y="5935799"/>
                    <a:pt x="48260" y="5935799"/>
                  </a:cubicBezTo>
                  <a:cubicBezTo>
                    <a:pt x="128756" y="5937069"/>
                    <a:pt x="215194" y="5937069"/>
                    <a:pt x="304334" y="5938340"/>
                  </a:cubicBezTo>
                  <a:cubicBezTo>
                    <a:pt x="352956" y="5939610"/>
                    <a:pt x="401578" y="5940880"/>
                    <a:pt x="447498" y="5942149"/>
                  </a:cubicBezTo>
                  <a:cubicBezTo>
                    <a:pt x="528534" y="5943419"/>
                    <a:pt x="606869" y="5943419"/>
                    <a:pt x="687906" y="5944690"/>
                  </a:cubicBezTo>
                  <a:cubicBezTo>
                    <a:pt x="720320" y="5944690"/>
                    <a:pt x="750033" y="5944690"/>
                    <a:pt x="782448" y="5943419"/>
                  </a:cubicBezTo>
                  <a:cubicBezTo>
                    <a:pt x="795954" y="5943419"/>
                    <a:pt x="812161" y="5942149"/>
                    <a:pt x="825667" y="5942149"/>
                  </a:cubicBezTo>
                  <a:cubicBezTo>
                    <a:pt x="879691" y="5943419"/>
                    <a:pt x="1960175" y="5934530"/>
                    <a:pt x="2014199" y="5935799"/>
                  </a:cubicBezTo>
                  <a:cubicBezTo>
                    <a:pt x="2089832" y="5937069"/>
                    <a:pt x="2297825" y="5937069"/>
                    <a:pt x="2373459" y="5937069"/>
                  </a:cubicBezTo>
                  <a:cubicBezTo>
                    <a:pt x="2403172" y="5937069"/>
                    <a:pt x="2430185" y="5935799"/>
                    <a:pt x="2459898" y="5935799"/>
                  </a:cubicBezTo>
                  <a:cubicBezTo>
                    <a:pt x="2508520" y="5937069"/>
                    <a:pt x="2557141" y="5938340"/>
                    <a:pt x="2605763" y="5939610"/>
                  </a:cubicBezTo>
                  <a:cubicBezTo>
                    <a:pt x="2711110" y="5942149"/>
                    <a:pt x="2813756" y="5939610"/>
                    <a:pt x="2919103" y="5943419"/>
                  </a:cubicBezTo>
                  <a:cubicBezTo>
                    <a:pt x="3094682" y="5948499"/>
                    <a:pt x="3272962" y="5942149"/>
                    <a:pt x="3446153" y="5947230"/>
                  </a:cubicBezTo>
                  <a:cubicBezTo>
                    <a:pt x="3466473" y="5948499"/>
                    <a:pt x="3486793" y="5947230"/>
                    <a:pt x="3509653" y="5947230"/>
                  </a:cubicBezTo>
                  <a:cubicBezTo>
                    <a:pt x="3509653" y="5923099"/>
                    <a:pt x="3509653" y="5910399"/>
                    <a:pt x="3509653" y="5874497"/>
                  </a:cubicBezTo>
                  <a:cubicBezTo>
                    <a:pt x="3508383" y="5636848"/>
                    <a:pt x="3505843" y="5413179"/>
                    <a:pt x="3505843" y="5170870"/>
                  </a:cubicBezTo>
                  <a:close/>
                </a:path>
              </a:pathLst>
            </a:custGeom>
            <a:solidFill>
              <a:srgbClr val="566E96"/>
            </a:solidFill>
          </p:spPr>
        </p:sp>
      </p:grpSp>
      <p:pic>
        <p:nvPicPr>
          <p:cNvPr id="12" name="Picture 12"/>
          <p:cNvPicPr>
            <a:picLocks noChangeAspect="1"/>
          </p:cNvPicPr>
          <p:nvPr/>
        </p:nvPicPr>
        <p:blipFill>
          <a:blip r:embed="rId10"/>
          <a:srcRect r="3283"/>
          <a:stretch>
            <a:fillRect/>
          </a:stretch>
        </p:blipFill>
        <p:spPr>
          <a:xfrm>
            <a:off x="626760" y="2188918"/>
            <a:ext cx="7893233" cy="6539100"/>
          </a:xfrm>
          <a:prstGeom prst="rect">
            <a:avLst/>
          </a:prstGeom>
        </p:spPr>
      </p:pic>
      <p:pic>
        <p:nvPicPr>
          <p:cNvPr id="13" name="Picture 13"/>
          <p:cNvPicPr>
            <a:picLocks noChangeAspect="1"/>
          </p:cNvPicPr>
          <p:nvPr/>
        </p:nvPicPr>
        <p:blipFill>
          <a:blip r:embed="rId11"/>
          <a:srcRect l="1350" r="2349"/>
          <a:stretch>
            <a:fillRect/>
          </a:stretch>
        </p:blipFill>
        <p:spPr>
          <a:xfrm>
            <a:off x="9210667" y="2767356"/>
            <a:ext cx="8518939" cy="4843360"/>
          </a:xfrm>
          <a:prstGeom prst="rect">
            <a:avLst/>
          </a:prstGeom>
        </p:spPr>
      </p:pic>
      <p:sp>
        <p:nvSpPr>
          <p:cNvPr id="14" name="TextBox 14"/>
          <p:cNvSpPr txBox="1"/>
          <p:nvPr/>
        </p:nvSpPr>
        <p:spPr>
          <a:xfrm>
            <a:off x="10269004" y="893190"/>
            <a:ext cx="6375645"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Quên</a:t>
            </a:r>
            <a:r>
              <a:rPr lang="en-US" sz="3399" dirty="0">
                <a:solidFill>
                  <a:srgbClr val="57CB78"/>
                </a:solidFill>
                <a:latin typeface="ไอติม"/>
              </a:rPr>
              <a:t> </a:t>
            </a:r>
            <a:r>
              <a:rPr lang="en-US" sz="3399" dirty="0" err="1">
                <a:solidFill>
                  <a:srgbClr val="57CB78"/>
                </a:solidFill>
                <a:latin typeface="ไอติม"/>
              </a:rPr>
              <a:t>mật</a:t>
            </a:r>
            <a:r>
              <a:rPr lang="en-US" sz="3399" dirty="0">
                <a:solidFill>
                  <a:srgbClr val="57CB78"/>
                </a:solidFill>
                <a:latin typeface="ไอติม"/>
              </a:rPr>
              <a:t> </a:t>
            </a:r>
            <a:r>
              <a:rPr lang="en-US" sz="3399" dirty="0" err="1">
                <a:solidFill>
                  <a:srgbClr val="57CB78"/>
                </a:solidFill>
                <a:latin typeface="ไอติม"/>
              </a:rPr>
              <a:t>khẩu</a:t>
            </a:r>
            <a:r>
              <a:rPr lang="en-US" sz="3399" dirty="0">
                <a:solidFill>
                  <a:srgbClr val="57CB78"/>
                </a:solidFill>
                <a:latin typeface="ไอติม"/>
              </a:rPr>
              <a:t>”</a:t>
            </a:r>
          </a:p>
        </p:txBody>
      </p:sp>
      <p:sp>
        <p:nvSpPr>
          <p:cNvPr id="15" name="TextBox 15"/>
          <p:cNvSpPr txBox="1"/>
          <p:nvPr/>
        </p:nvSpPr>
        <p:spPr>
          <a:xfrm>
            <a:off x="1720598" y="893190"/>
            <a:ext cx="6051802"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Quên</a:t>
            </a:r>
            <a:r>
              <a:rPr lang="en-US" sz="3399" dirty="0">
                <a:solidFill>
                  <a:srgbClr val="57CB78"/>
                </a:solidFill>
                <a:latin typeface="ไอติม"/>
              </a:rPr>
              <a:t> </a:t>
            </a:r>
            <a:r>
              <a:rPr lang="en-US" sz="3399" dirty="0" err="1">
                <a:solidFill>
                  <a:srgbClr val="57CB78"/>
                </a:solidFill>
                <a:latin typeface="ไอติม"/>
              </a:rPr>
              <a:t>mật</a:t>
            </a:r>
            <a:r>
              <a:rPr lang="en-US" sz="3399" dirty="0">
                <a:solidFill>
                  <a:srgbClr val="57CB78"/>
                </a:solidFill>
                <a:latin typeface="ไอติม"/>
              </a:rPr>
              <a:t> </a:t>
            </a:r>
            <a:r>
              <a:rPr lang="en-US" sz="3399" dirty="0" err="1">
                <a:solidFill>
                  <a:srgbClr val="57CB78"/>
                </a:solidFill>
                <a:latin typeface="ไอติม"/>
              </a:rPr>
              <a:t>khẩu</a:t>
            </a:r>
            <a:r>
              <a:rPr lang="en-US" sz="3399" dirty="0">
                <a:solidFill>
                  <a:srgbClr val="57CB78"/>
                </a:solidFill>
                <a:latin typeface="ไอติม"/>
              </a:rPr>
              <a:t>”</a:t>
            </a:r>
          </a:p>
        </p:txBody>
      </p:sp>
      <p:sp>
        <p:nvSpPr>
          <p:cNvPr id="16" name="TextBox 16"/>
          <p:cNvSpPr txBox="1"/>
          <p:nvPr/>
        </p:nvSpPr>
        <p:spPr>
          <a:xfrm>
            <a:off x="6752196" y="-8439"/>
            <a:ext cx="4449204"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QUÊN MẬT KHẨU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878095" y="2583086"/>
            <a:ext cx="7779016" cy="6341066"/>
            <a:chOff x="0" y="0"/>
            <a:chExt cx="5223446" cy="4257893"/>
          </a:xfrm>
        </p:grpSpPr>
        <p:sp>
          <p:nvSpPr>
            <p:cNvPr id="9" name="Freeform 9"/>
            <p:cNvSpPr/>
            <p:nvPr/>
          </p:nvSpPr>
          <p:spPr>
            <a:xfrm>
              <a:off x="-3810" y="1270"/>
              <a:ext cx="5228526" cy="4256623"/>
            </a:xfrm>
            <a:custGeom>
              <a:avLst/>
              <a:gdLst/>
              <a:ahLst/>
              <a:cxnLst/>
              <a:rect l="l" t="t" r="r" b="b"/>
              <a:pathLst>
                <a:path w="5228526" h="4256623">
                  <a:moveTo>
                    <a:pt x="5224716" y="3688676"/>
                  </a:moveTo>
                  <a:cubicBezTo>
                    <a:pt x="5224716" y="3493643"/>
                    <a:pt x="5228526" y="3295303"/>
                    <a:pt x="5222176" y="3100270"/>
                  </a:cubicBezTo>
                  <a:cubicBezTo>
                    <a:pt x="5214556" y="2971349"/>
                    <a:pt x="5203126" y="429300"/>
                    <a:pt x="5203126" y="300380"/>
                  </a:cubicBezTo>
                  <a:cubicBezTo>
                    <a:pt x="5200586" y="211127"/>
                    <a:pt x="5199316" y="118569"/>
                    <a:pt x="5196776" y="54610"/>
                  </a:cubicBezTo>
                  <a:cubicBezTo>
                    <a:pt x="5196776" y="44450"/>
                    <a:pt x="5195506" y="34290"/>
                    <a:pt x="5194236" y="21590"/>
                  </a:cubicBezTo>
                  <a:cubicBezTo>
                    <a:pt x="5184076" y="19050"/>
                    <a:pt x="5175186" y="17780"/>
                    <a:pt x="5165026" y="16510"/>
                  </a:cubicBezTo>
                  <a:cubicBezTo>
                    <a:pt x="5145273" y="15240"/>
                    <a:pt x="5120850" y="16510"/>
                    <a:pt x="5100496" y="16510"/>
                  </a:cubicBezTo>
                  <a:cubicBezTo>
                    <a:pt x="4998731" y="13970"/>
                    <a:pt x="4896965" y="8890"/>
                    <a:pt x="4795199" y="7620"/>
                  </a:cubicBezTo>
                  <a:cubicBezTo>
                    <a:pt x="4603879" y="5080"/>
                    <a:pt x="4408489" y="3810"/>
                    <a:pt x="4217169" y="2540"/>
                  </a:cubicBezTo>
                  <a:cubicBezTo>
                    <a:pt x="4147969" y="2540"/>
                    <a:pt x="4074697" y="0"/>
                    <a:pt x="4005496" y="0"/>
                  </a:cubicBezTo>
                  <a:cubicBezTo>
                    <a:pt x="3838601" y="0"/>
                    <a:pt x="3675775" y="1270"/>
                    <a:pt x="3508879" y="1270"/>
                  </a:cubicBezTo>
                  <a:cubicBezTo>
                    <a:pt x="3411184" y="1270"/>
                    <a:pt x="3313489" y="3810"/>
                    <a:pt x="3211723" y="3810"/>
                  </a:cubicBezTo>
                  <a:cubicBezTo>
                    <a:pt x="3109957" y="5080"/>
                    <a:pt x="1265961" y="7620"/>
                    <a:pt x="1164196" y="7620"/>
                  </a:cubicBezTo>
                  <a:cubicBezTo>
                    <a:pt x="1082783" y="7620"/>
                    <a:pt x="1001370" y="6350"/>
                    <a:pt x="919958" y="7620"/>
                  </a:cubicBezTo>
                  <a:cubicBezTo>
                    <a:pt x="846686" y="8890"/>
                    <a:pt x="769344" y="11430"/>
                    <a:pt x="696073" y="12700"/>
                  </a:cubicBezTo>
                  <a:cubicBezTo>
                    <a:pt x="618731" y="15240"/>
                    <a:pt x="541389" y="16510"/>
                    <a:pt x="468118" y="19050"/>
                  </a:cubicBezTo>
                  <a:cubicBezTo>
                    <a:pt x="358211" y="21590"/>
                    <a:pt x="244233" y="24130"/>
                    <a:pt x="134326" y="27940"/>
                  </a:cubicBezTo>
                  <a:cubicBezTo>
                    <a:pt x="69196" y="30480"/>
                    <a:pt x="38100" y="34290"/>
                    <a:pt x="16510" y="36830"/>
                  </a:cubicBezTo>
                  <a:cubicBezTo>
                    <a:pt x="16510" y="38100"/>
                    <a:pt x="13970" y="40640"/>
                    <a:pt x="13970" y="43180"/>
                  </a:cubicBezTo>
                  <a:cubicBezTo>
                    <a:pt x="12700" y="72289"/>
                    <a:pt x="10160" y="148320"/>
                    <a:pt x="8890" y="221044"/>
                  </a:cubicBezTo>
                  <a:cubicBezTo>
                    <a:pt x="7620" y="264017"/>
                    <a:pt x="8890" y="310297"/>
                    <a:pt x="7620" y="353270"/>
                  </a:cubicBezTo>
                  <a:cubicBezTo>
                    <a:pt x="0" y="571443"/>
                    <a:pt x="5080" y="3272164"/>
                    <a:pt x="7620" y="3493643"/>
                  </a:cubicBezTo>
                  <a:cubicBezTo>
                    <a:pt x="6350" y="3668842"/>
                    <a:pt x="11430" y="3840737"/>
                    <a:pt x="11430" y="4015936"/>
                  </a:cubicBezTo>
                  <a:cubicBezTo>
                    <a:pt x="11430" y="4098578"/>
                    <a:pt x="15240" y="4184525"/>
                    <a:pt x="7620" y="4226143"/>
                  </a:cubicBezTo>
                  <a:cubicBezTo>
                    <a:pt x="5080" y="4235033"/>
                    <a:pt x="10160" y="4241383"/>
                    <a:pt x="19050" y="4242653"/>
                  </a:cubicBezTo>
                  <a:cubicBezTo>
                    <a:pt x="29210" y="4243923"/>
                    <a:pt x="38100" y="4243923"/>
                    <a:pt x="48260" y="4243923"/>
                  </a:cubicBezTo>
                  <a:cubicBezTo>
                    <a:pt x="166891" y="4245193"/>
                    <a:pt x="297151" y="4245193"/>
                    <a:pt x="431482" y="4246463"/>
                  </a:cubicBezTo>
                  <a:cubicBezTo>
                    <a:pt x="504753" y="4247733"/>
                    <a:pt x="578025" y="4249003"/>
                    <a:pt x="647225" y="4250273"/>
                  </a:cubicBezTo>
                  <a:cubicBezTo>
                    <a:pt x="769344" y="4251543"/>
                    <a:pt x="887393" y="4251543"/>
                    <a:pt x="1009512" y="4252813"/>
                  </a:cubicBezTo>
                  <a:cubicBezTo>
                    <a:pt x="1058359" y="4252813"/>
                    <a:pt x="1103136" y="4252813"/>
                    <a:pt x="1151984" y="4251543"/>
                  </a:cubicBezTo>
                  <a:cubicBezTo>
                    <a:pt x="1172337" y="4251543"/>
                    <a:pt x="1196761" y="4250273"/>
                    <a:pt x="1217114" y="4250273"/>
                  </a:cubicBezTo>
                  <a:cubicBezTo>
                    <a:pt x="1298526" y="4251543"/>
                    <a:pt x="2926779" y="4242653"/>
                    <a:pt x="3008192" y="4243923"/>
                  </a:cubicBezTo>
                  <a:cubicBezTo>
                    <a:pt x="3122169" y="4245193"/>
                    <a:pt x="3435608" y="4245193"/>
                    <a:pt x="3549586" y="4245193"/>
                  </a:cubicBezTo>
                  <a:cubicBezTo>
                    <a:pt x="3594363" y="4245193"/>
                    <a:pt x="3635069" y="4243923"/>
                    <a:pt x="3679846" y="4243923"/>
                  </a:cubicBezTo>
                  <a:cubicBezTo>
                    <a:pt x="3753117" y="4245193"/>
                    <a:pt x="3826389" y="4246463"/>
                    <a:pt x="3899660" y="4247733"/>
                  </a:cubicBezTo>
                  <a:cubicBezTo>
                    <a:pt x="4058414" y="4250273"/>
                    <a:pt x="4213098" y="4247733"/>
                    <a:pt x="4371853" y="4251543"/>
                  </a:cubicBezTo>
                  <a:cubicBezTo>
                    <a:pt x="4636444" y="4256623"/>
                    <a:pt x="4905106" y="4250273"/>
                    <a:pt x="5165026" y="4255353"/>
                  </a:cubicBezTo>
                  <a:cubicBezTo>
                    <a:pt x="5185346" y="4256623"/>
                    <a:pt x="5205666" y="4255353"/>
                    <a:pt x="5228526" y="4255353"/>
                  </a:cubicBezTo>
                  <a:cubicBezTo>
                    <a:pt x="5228526" y="4231223"/>
                    <a:pt x="5228526" y="4218523"/>
                    <a:pt x="5228526" y="4187831"/>
                  </a:cubicBezTo>
                  <a:cubicBezTo>
                    <a:pt x="5227256" y="4019242"/>
                    <a:pt x="5224716" y="3860571"/>
                    <a:pt x="5224716" y="3688676"/>
                  </a:cubicBezTo>
                  <a:close/>
                </a:path>
              </a:pathLst>
            </a:custGeom>
            <a:solidFill>
              <a:srgbClr val="566E96"/>
            </a:solidFill>
          </p:spPr>
        </p:sp>
      </p:grpSp>
      <p:grpSp>
        <p:nvGrpSpPr>
          <p:cNvPr id="10" name="Group 10"/>
          <p:cNvGrpSpPr/>
          <p:nvPr/>
        </p:nvGrpSpPr>
        <p:grpSpPr>
          <a:xfrm rot="5400000">
            <a:off x="9950918" y="1070076"/>
            <a:ext cx="6704078" cy="8941763"/>
            <a:chOff x="0" y="0"/>
            <a:chExt cx="4011145" cy="5349983"/>
          </a:xfrm>
        </p:grpSpPr>
        <p:sp>
          <p:nvSpPr>
            <p:cNvPr id="11" name="Freeform 11"/>
            <p:cNvSpPr/>
            <p:nvPr/>
          </p:nvSpPr>
          <p:spPr>
            <a:xfrm>
              <a:off x="-3810" y="1270"/>
              <a:ext cx="4016225" cy="5348713"/>
            </a:xfrm>
            <a:custGeom>
              <a:avLst/>
              <a:gdLst/>
              <a:ahLst/>
              <a:cxnLst/>
              <a:rect l="l" t="t" r="r" b="b"/>
              <a:pathLst>
                <a:path w="4016225" h="5348713">
                  <a:moveTo>
                    <a:pt x="4012415" y="4645418"/>
                  </a:moveTo>
                  <a:cubicBezTo>
                    <a:pt x="4012415" y="4398814"/>
                    <a:pt x="4016225" y="4148030"/>
                    <a:pt x="4009875" y="3901426"/>
                  </a:cubicBezTo>
                  <a:cubicBezTo>
                    <a:pt x="4002255" y="3738416"/>
                    <a:pt x="3990825" y="524202"/>
                    <a:pt x="3990825" y="361193"/>
                  </a:cubicBezTo>
                  <a:cubicBezTo>
                    <a:pt x="3988285" y="248340"/>
                    <a:pt x="3987015" y="131308"/>
                    <a:pt x="3984475" y="54610"/>
                  </a:cubicBezTo>
                  <a:cubicBezTo>
                    <a:pt x="3984475" y="44450"/>
                    <a:pt x="3983205" y="34290"/>
                    <a:pt x="3981935" y="21590"/>
                  </a:cubicBezTo>
                  <a:cubicBezTo>
                    <a:pt x="3971775" y="19050"/>
                    <a:pt x="3962885" y="17780"/>
                    <a:pt x="3952725" y="16510"/>
                  </a:cubicBezTo>
                  <a:cubicBezTo>
                    <a:pt x="3937156" y="15240"/>
                    <a:pt x="3918527" y="16510"/>
                    <a:pt x="3903003" y="16510"/>
                  </a:cubicBezTo>
                  <a:cubicBezTo>
                    <a:pt x="3825384" y="13970"/>
                    <a:pt x="3747764" y="8890"/>
                    <a:pt x="3670144" y="7620"/>
                  </a:cubicBezTo>
                  <a:cubicBezTo>
                    <a:pt x="3524219" y="5080"/>
                    <a:pt x="3375189" y="3810"/>
                    <a:pt x="3229264" y="2540"/>
                  </a:cubicBezTo>
                  <a:cubicBezTo>
                    <a:pt x="3176482" y="2540"/>
                    <a:pt x="3120596" y="0"/>
                    <a:pt x="3067814" y="0"/>
                  </a:cubicBezTo>
                  <a:cubicBezTo>
                    <a:pt x="2940518" y="0"/>
                    <a:pt x="2816326" y="1270"/>
                    <a:pt x="2689029" y="1270"/>
                  </a:cubicBezTo>
                  <a:cubicBezTo>
                    <a:pt x="2614514" y="1270"/>
                    <a:pt x="2539999" y="3810"/>
                    <a:pt x="2462380" y="3810"/>
                  </a:cubicBezTo>
                  <a:cubicBezTo>
                    <a:pt x="2384760" y="5080"/>
                    <a:pt x="978289" y="7620"/>
                    <a:pt x="900669" y="7620"/>
                  </a:cubicBezTo>
                  <a:cubicBezTo>
                    <a:pt x="838573" y="7620"/>
                    <a:pt x="776477" y="6350"/>
                    <a:pt x="714381" y="7620"/>
                  </a:cubicBezTo>
                  <a:cubicBezTo>
                    <a:pt x="658495" y="8890"/>
                    <a:pt x="599504" y="11430"/>
                    <a:pt x="543618" y="12700"/>
                  </a:cubicBezTo>
                  <a:cubicBezTo>
                    <a:pt x="484627" y="15240"/>
                    <a:pt x="425636" y="16510"/>
                    <a:pt x="369749" y="19050"/>
                  </a:cubicBezTo>
                  <a:cubicBezTo>
                    <a:pt x="285920" y="21590"/>
                    <a:pt x="198986" y="24130"/>
                    <a:pt x="115156" y="27940"/>
                  </a:cubicBezTo>
                  <a:cubicBezTo>
                    <a:pt x="65480" y="30480"/>
                    <a:pt x="38100" y="34290"/>
                    <a:pt x="16510" y="36830"/>
                  </a:cubicBezTo>
                  <a:cubicBezTo>
                    <a:pt x="16510" y="38100"/>
                    <a:pt x="13970" y="40640"/>
                    <a:pt x="13970" y="43180"/>
                  </a:cubicBezTo>
                  <a:cubicBezTo>
                    <a:pt x="12700" y="72792"/>
                    <a:pt x="10160" y="168925"/>
                    <a:pt x="8890" y="260880"/>
                  </a:cubicBezTo>
                  <a:cubicBezTo>
                    <a:pt x="7620" y="315216"/>
                    <a:pt x="8890" y="373732"/>
                    <a:pt x="7620" y="428069"/>
                  </a:cubicBezTo>
                  <a:cubicBezTo>
                    <a:pt x="0" y="703931"/>
                    <a:pt x="5080" y="4118772"/>
                    <a:pt x="7620" y="4398814"/>
                  </a:cubicBezTo>
                  <a:cubicBezTo>
                    <a:pt x="6350" y="4620339"/>
                    <a:pt x="11430" y="4837685"/>
                    <a:pt x="11430" y="5059211"/>
                  </a:cubicBezTo>
                  <a:cubicBezTo>
                    <a:pt x="11430" y="5163705"/>
                    <a:pt x="15240" y="5272377"/>
                    <a:pt x="7620" y="5318233"/>
                  </a:cubicBezTo>
                  <a:cubicBezTo>
                    <a:pt x="5080" y="5327123"/>
                    <a:pt x="10160" y="5333473"/>
                    <a:pt x="19050" y="5334743"/>
                  </a:cubicBezTo>
                  <a:cubicBezTo>
                    <a:pt x="29210" y="5336013"/>
                    <a:pt x="38100" y="5336013"/>
                    <a:pt x="48260" y="5336013"/>
                  </a:cubicBezTo>
                  <a:cubicBezTo>
                    <a:pt x="139995" y="5337283"/>
                    <a:pt x="239348" y="5337283"/>
                    <a:pt x="341806" y="5338553"/>
                  </a:cubicBezTo>
                  <a:cubicBezTo>
                    <a:pt x="397692" y="5339823"/>
                    <a:pt x="453579" y="5341093"/>
                    <a:pt x="506360" y="5342363"/>
                  </a:cubicBezTo>
                  <a:cubicBezTo>
                    <a:pt x="599504" y="5343633"/>
                    <a:pt x="689543" y="5343633"/>
                    <a:pt x="782687" y="5344903"/>
                  </a:cubicBezTo>
                  <a:cubicBezTo>
                    <a:pt x="819944" y="5344903"/>
                    <a:pt x="854097" y="5344903"/>
                    <a:pt x="891354" y="5343633"/>
                  </a:cubicBezTo>
                  <a:cubicBezTo>
                    <a:pt x="906878" y="5343633"/>
                    <a:pt x="925507" y="5342363"/>
                    <a:pt x="941031" y="5342363"/>
                  </a:cubicBezTo>
                  <a:cubicBezTo>
                    <a:pt x="1003127" y="5343633"/>
                    <a:pt x="2245044" y="5334743"/>
                    <a:pt x="2307140" y="5336013"/>
                  </a:cubicBezTo>
                  <a:cubicBezTo>
                    <a:pt x="2394074" y="5337283"/>
                    <a:pt x="2633143" y="5337283"/>
                    <a:pt x="2720077" y="5337283"/>
                  </a:cubicBezTo>
                  <a:cubicBezTo>
                    <a:pt x="2754230" y="5337283"/>
                    <a:pt x="2785278" y="5336013"/>
                    <a:pt x="2819431" y="5336013"/>
                  </a:cubicBezTo>
                  <a:cubicBezTo>
                    <a:pt x="2875317" y="5337283"/>
                    <a:pt x="2931203" y="5338553"/>
                    <a:pt x="2987090" y="5339823"/>
                  </a:cubicBezTo>
                  <a:cubicBezTo>
                    <a:pt x="3108176" y="5342363"/>
                    <a:pt x="3226158" y="5339823"/>
                    <a:pt x="3347245" y="5343633"/>
                  </a:cubicBezTo>
                  <a:cubicBezTo>
                    <a:pt x="3549057" y="5348713"/>
                    <a:pt x="3753973" y="5342363"/>
                    <a:pt x="3952725" y="5347443"/>
                  </a:cubicBezTo>
                  <a:cubicBezTo>
                    <a:pt x="3973045" y="5348713"/>
                    <a:pt x="3993365" y="5347443"/>
                    <a:pt x="4016225" y="5347443"/>
                  </a:cubicBezTo>
                  <a:cubicBezTo>
                    <a:pt x="4016225" y="5323313"/>
                    <a:pt x="4016225" y="5310613"/>
                    <a:pt x="4016225" y="5276557"/>
                  </a:cubicBezTo>
                  <a:cubicBezTo>
                    <a:pt x="4014955" y="5063391"/>
                    <a:pt x="4012415" y="4862764"/>
                    <a:pt x="4012415" y="4645418"/>
                  </a:cubicBezTo>
                  <a:close/>
                </a:path>
              </a:pathLst>
            </a:custGeom>
            <a:solidFill>
              <a:srgbClr val="566E96"/>
            </a:solidFill>
          </p:spPr>
        </p:sp>
      </p:grpSp>
      <p:pic>
        <p:nvPicPr>
          <p:cNvPr id="12" name="Picture 12"/>
          <p:cNvPicPr>
            <a:picLocks noChangeAspect="1"/>
          </p:cNvPicPr>
          <p:nvPr/>
        </p:nvPicPr>
        <p:blipFill>
          <a:blip r:embed="rId10"/>
          <a:srcRect l="198" r="198"/>
          <a:stretch>
            <a:fillRect/>
          </a:stretch>
        </p:blipFill>
        <p:spPr>
          <a:xfrm>
            <a:off x="1803666" y="2026515"/>
            <a:ext cx="5927875" cy="7481281"/>
          </a:xfrm>
          <a:prstGeom prst="rect">
            <a:avLst/>
          </a:prstGeom>
        </p:spPr>
      </p:pic>
      <p:pic>
        <p:nvPicPr>
          <p:cNvPr id="13" name="Picture 13"/>
          <p:cNvPicPr>
            <a:picLocks noChangeAspect="1"/>
          </p:cNvPicPr>
          <p:nvPr/>
        </p:nvPicPr>
        <p:blipFill>
          <a:blip r:embed="rId11"/>
          <a:srcRect/>
          <a:stretch>
            <a:fillRect/>
          </a:stretch>
        </p:blipFill>
        <p:spPr>
          <a:xfrm>
            <a:off x="8993995" y="2375472"/>
            <a:ext cx="8666094" cy="6353307"/>
          </a:xfrm>
          <a:prstGeom prst="rect">
            <a:avLst/>
          </a:prstGeom>
        </p:spPr>
      </p:pic>
      <p:sp>
        <p:nvSpPr>
          <p:cNvPr id="14" name="TextBox 14"/>
          <p:cNvSpPr txBox="1"/>
          <p:nvPr/>
        </p:nvSpPr>
        <p:spPr>
          <a:xfrm>
            <a:off x="9728461" y="893190"/>
            <a:ext cx="7356184"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Thanh</a:t>
            </a:r>
            <a:r>
              <a:rPr lang="en-US" sz="3399" dirty="0">
                <a:solidFill>
                  <a:srgbClr val="57CB78"/>
                </a:solidFill>
                <a:latin typeface="ไอติม"/>
              </a:rPr>
              <a:t> </a:t>
            </a:r>
            <a:r>
              <a:rPr lang="en-US" sz="3399" dirty="0" err="1">
                <a:solidFill>
                  <a:srgbClr val="57CB78"/>
                </a:solidFill>
                <a:latin typeface="ไอติม"/>
              </a:rPr>
              <a:t>toán</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5" name="TextBox 15"/>
          <p:cNvSpPr txBox="1"/>
          <p:nvPr/>
        </p:nvSpPr>
        <p:spPr>
          <a:xfrm>
            <a:off x="1597070" y="893190"/>
            <a:ext cx="6072485" cy="580390"/>
          </a:xfrm>
          <a:prstGeom prst="rect">
            <a:avLst/>
          </a:prstGeom>
        </p:spPr>
        <p:txBody>
          <a:bodyPr lIns="0" tIns="0" rIns="0" bIns="0" rtlCol="0" anchor="t">
            <a:spAutoFit/>
          </a:bodyPr>
          <a:lstStyle/>
          <a:p>
            <a:pPr algn="ctr">
              <a:lnSpc>
                <a:spcPts val="4759"/>
              </a:lnSpc>
              <a:spcBef>
                <a:spcPct val="0"/>
              </a:spcBef>
            </a:pPr>
            <a:r>
              <a:rPr lang="en-US" sz="3399">
                <a:solidFill>
                  <a:srgbClr val="57CB78"/>
                </a:solidFill>
                <a:latin typeface="ไอติม"/>
              </a:rPr>
              <a:t>Sơ đồ Activity “Quản lý giỏ hàng”</a:t>
            </a:r>
          </a:p>
        </p:txBody>
      </p:sp>
      <p:sp>
        <p:nvSpPr>
          <p:cNvPr id="16" name="TextBox 16"/>
          <p:cNvSpPr txBox="1"/>
          <p:nvPr/>
        </p:nvSpPr>
        <p:spPr>
          <a:xfrm>
            <a:off x="6396814" y="-8439"/>
            <a:ext cx="5261786"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GIỎ HÀNG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1125748" y="1028700"/>
            <a:ext cx="16230600" cy="8229600"/>
            <a:chOff x="0" y="0"/>
            <a:chExt cx="7859901" cy="3985302"/>
          </a:xfrm>
        </p:grpSpPr>
        <p:sp>
          <p:nvSpPr>
            <p:cNvPr id="3" name="Freeform 3"/>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4" name="Freeform 4"/>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515499">
            <a:off x="-1859064" y="8237575"/>
            <a:ext cx="4472952" cy="409885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592685" y="7464869"/>
            <a:ext cx="1077795" cy="3728223"/>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709720" y="2108491"/>
            <a:ext cx="180427" cy="196452"/>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799933" y="1566027"/>
            <a:ext cx="180427" cy="196452"/>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2218215" y="1957917"/>
            <a:ext cx="276584" cy="301149"/>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3408442">
            <a:off x="14718601" y="-144608"/>
            <a:ext cx="4134082" cy="2052008"/>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2249571">
            <a:off x="15103112" y="279365"/>
            <a:ext cx="3901747" cy="1752239"/>
          </a:xfrm>
          <a:prstGeom prst="rect">
            <a:avLst/>
          </a:prstGeom>
        </p:spPr>
      </p:pic>
      <p:pic>
        <p:nvPicPr>
          <p:cNvPr id="12" name="Picture 1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2407579">
            <a:off x="16060785" y="2841595"/>
            <a:ext cx="360854" cy="392903"/>
          </a:xfrm>
          <a:prstGeom prst="rect">
            <a:avLst/>
          </a:prstGeom>
        </p:spPr>
      </p:pic>
      <p:pic>
        <p:nvPicPr>
          <p:cNvPr id="13" name="Picture 1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rot="1799910">
            <a:off x="14890235" y="1966311"/>
            <a:ext cx="1090564" cy="1027113"/>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3588473" y="3542137"/>
            <a:ext cx="786401" cy="786401"/>
          </a:xfrm>
          <a:prstGeom prst="rect">
            <a:avLst/>
          </a:prstGeom>
        </p:spPr>
      </p:pic>
      <p:pic>
        <p:nvPicPr>
          <p:cNvPr id="15" name="Picture 15"/>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6798116" y="3513078"/>
            <a:ext cx="786401" cy="786401"/>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xmlns="" r:embed="rId25"/>
              </a:ext>
            </a:extLst>
          </a:blip>
          <a:srcRect/>
          <a:stretch>
            <a:fillRect/>
          </a:stretch>
        </p:blipFill>
        <p:spPr>
          <a:xfrm>
            <a:off x="10127691" y="3542137"/>
            <a:ext cx="786401" cy="786401"/>
          </a:xfrm>
          <a:prstGeom prst="rect">
            <a:avLst/>
          </a:prstGeom>
        </p:spPr>
      </p:pic>
      <p:pic>
        <p:nvPicPr>
          <p:cNvPr id="17" name="Picture 17"/>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a:off x="13454307" y="3542137"/>
            <a:ext cx="786401" cy="786401"/>
          </a:xfrm>
          <a:prstGeom prst="rect">
            <a:avLst/>
          </a:prstGeom>
        </p:spPr>
      </p:pic>
      <p:sp>
        <p:nvSpPr>
          <p:cNvPr id="18" name="TextBox 18"/>
          <p:cNvSpPr txBox="1"/>
          <p:nvPr/>
        </p:nvSpPr>
        <p:spPr>
          <a:xfrm>
            <a:off x="5533370" y="4931147"/>
            <a:ext cx="3377566" cy="1464946"/>
          </a:xfrm>
          <a:prstGeom prst="rect">
            <a:avLst/>
          </a:prstGeom>
        </p:spPr>
        <p:txBody>
          <a:bodyPr lIns="0" tIns="0" rIns="0" bIns="0" rtlCol="0" anchor="t">
            <a:spAutoFit/>
          </a:bodyPr>
          <a:lstStyle/>
          <a:p>
            <a:pPr algn="ctr">
              <a:lnSpc>
                <a:spcPts val="5879"/>
              </a:lnSpc>
            </a:pPr>
            <a:r>
              <a:rPr lang="en-US" sz="4199">
                <a:solidFill>
                  <a:srgbClr val="FFFFFF"/>
                </a:solidFill>
                <a:latin typeface="ไอติม"/>
              </a:rPr>
              <a:t>Phân tích </a:t>
            </a:r>
          </a:p>
          <a:p>
            <a:pPr algn="ctr">
              <a:lnSpc>
                <a:spcPts val="5879"/>
              </a:lnSpc>
            </a:pPr>
            <a:r>
              <a:rPr lang="en-US" sz="4199">
                <a:solidFill>
                  <a:srgbClr val="FFFFFF"/>
                </a:solidFill>
                <a:latin typeface="ไอติม"/>
              </a:rPr>
              <a:t>hệ thống</a:t>
            </a:r>
          </a:p>
        </p:txBody>
      </p:sp>
      <p:sp>
        <p:nvSpPr>
          <p:cNvPr id="19" name="TextBox 19"/>
          <p:cNvSpPr txBox="1"/>
          <p:nvPr/>
        </p:nvSpPr>
        <p:spPr>
          <a:xfrm>
            <a:off x="8910936" y="4931147"/>
            <a:ext cx="3377566" cy="1464946"/>
          </a:xfrm>
          <a:prstGeom prst="rect">
            <a:avLst/>
          </a:prstGeom>
        </p:spPr>
        <p:txBody>
          <a:bodyPr lIns="0" tIns="0" rIns="0" bIns="0" rtlCol="0" anchor="t">
            <a:spAutoFit/>
          </a:bodyPr>
          <a:lstStyle/>
          <a:p>
            <a:pPr algn="ctr">
              <a:lnSpc>
                <a:spcPts val="5879"/>
              </a:lnSpc>
            </a:pPr>
            <a:r>
              <a:rPr lang="en-US" sz="4199">
                <a:solidFill>
                  <a:srgbClr val="FFFFFF"/>
                </a:solidFill>
                <a:latin typeface="ไอติม"/>
              </a:rPr>
              <a:t>Thiết kế </a:t>
            </a:r>
          </a:p>
          <a:p>
            <a:pPr algn="ctr">
              <a:lnSpc>
                <a:spcPts val="5879"/>
              </a:lnSpc>
            </a:pPr>
            <a:r>
              <a:rPr lang="en-US" sz="4199">
                <a:solidFill>
                  <a:srgbClr val="FFFFFF"/>
                </a:solidFill>
                <a:latin typeface="ไอติม"/>
              </a:rPr>
              <a:t>hệ thống</a:t>
            </a:r>
          </a:p>
        </p:txBody>
      </p:sp>
      <p:sp>
        <p:nvSpPr>
          <p:cNvPr id="20" name="TextBox 20"/>
          <p:cNvSpPr txBox="1"/>
          <p:nvPr/>
        </p:nvSpPr>
        <p:spPr>
          <a:xfrm>
            <a:off x="12288503" y="5107042"/>
            <a:ext cx="3377566" cy="721996"/>
          </a:xfrm>
          <a:prstGeom prst="rect">
            <a:avLst/>
          </a:prstGeom>
        </p:spPr>
        <p:txBody>
          <a:bodyPr lIns="0" tIns="0" rIns="0" bIns="0" rtlCol="0" anchor="t">
            <a:spAutoFit/>
          </a:bodyPr>
          <a:lstStyle/>
          <a:p>
            <a:pPr algn="ctr">
              <a:lnSpc>
                <a:spcPts val="5879"/>
              </a:lnSpc>
            </a:pPr>
            <a:r>
              <a:rPr lang="en-US" sz="4199">
                <a:solidFill>
                  <a:srgbClr val="FFFFFF"/>
                </a:solidFill>
                <a:latin typeface="ไอติม"/>
              </a:rPr>
              <a:t>Kết luận</a:t>
            </a:r>
          </a:p>
        </p:txBody>
      </p:sp>
      <p:sp>
        <p:nvSpPr>
          <p:cNvPr id="21" name="AutoShape 21"/>
          <p:cNvSpPr/>
          <p:nvPr/>
        </p:nvSpPr>
        <p:spPr>
          <a:xfrm rot="5400000">
            <a:off x="10856061" y="5433777"/>
            <a:ext cx="3350053" cy="0"/>
          </a:xfrm>
          <a:prstGeom prst="line">
            <a:avLst/>
          </a:prstGeom>
          <a:ln w="38100" cap="flat">
            <a:solidFill>
              <a:srgbClr val="819AC4"/>
            </a:solidFill>
            <a:prstDash val="solid"/>
            <a:headEnd type="none" w="sm" len="sm"/>
            <a:tailEnd type="none" w="sm" len="sm"/>
          </a:ln>
        </p:spPr>
      </p:sp>
      <p:sp>
        <p:nvSpPr>
          <p:cNvPr id="22" name="AutoShape 22"/>
          <p:cNvSpPr/>
          <p:nvPr/>
        </p:nvSpPr>
        <p:spPr>
          <a:xfrm rot="5400000">
            <a:off x="7254960" y="5454971"/>
            <a:ext cx="3350053" cy="0"/>
          </a:xfrm>
          <a:prstGeom prst="line">
            <a:avLst/>
          </a:prstGeom>
          <a:ln w="38100" cap="flat">
            <a:solidFill>
              <a:srgbClr val="819AC4"/>
            </a:solidFill>
            <a:prstDash val="solid"/>
            <a:headEnd type="none" w="sm" len="sm"/>
            <a:tailEnd type="none" w="sm" len="sm"/>
          </a:ln>
        </p:spPr>
      </p:sp>
      <p:sp>
        <p:nvSpPr>
          <p:cNvPr id="23" name="AutoShape 23"/>
          <p:cNvSpPr/>
          <p:nvPr/>
        </p:nvSpPr>
        <p:spPr>
          <a:xfrm rot="5400000">
            <a:off x="3858343" y="5433777"/>
            <a:ext cx="3350053" cy="0"/>
          </a:xfrm>
          <a:prstGeom prst="line">
            <a:avLst/>
          </a:prstGeom>
          <a:ln w="38100" cap="flat">
            <a:solidFill>
              <a:srgbClr val="819AC4"/>
            </a:solidFill>
            <a:prstDash val="solid"/>
            <a:headEnd type="none" w="sm" len="sm"/>
            <a:tailEnd type="none" w="sm" len="sm"/>
          </a:ln>
        </p:spPr>
      </p:sp>
      <p:pic>
        <p:nvPicPr>
          <p:cNvPr id="24" name="Picture 24"/>
          <p:cNvPicPr>
            <a:picLocks noChangeAspect="1"/>
          </p:cNvPicPr>
          <p:nvPr/>
        </p:nvPicPr>
        <p:blipFill>
          <a:blip r:embed="rId28"/>
          <a:srcRect/>
          <a:stretch>
            <a:fillRect/>
          </a:stretch>
        </p:blipFill>
        <p:spPr>
          <a:xfrm rot="996862">
            <a:off x="15948469" y="6800217"/>
            <a:ext cx="1674347" cy="3023651"/>
          </a:xfrm>
          <a:prstGeom prst="rect">
            <a:avLst/>
          </a:prstGeom>
        </p:spPr>
      </p:pic>
      <p:sp>
        <p:nvSpPr>
          <p:cNvPr id="25" name="TextBox 25"/>
          <p:cNvSpPr txBox="1"/>
          <p:nvPr/>
        </p:nvSpPr>
        <p:spPr>
          <a:xfrm>
            <a:off x="3856523" y="3611805"/>
            <a:ext cx="200471" cy="580390"/>
          </a:xfrm>
          <a:prstGeom prst="rect">
            <a:avLst/>
          </a:prstGeom>
        </p:spPr>
        <p:txBody>
          <a:bodyPr lIns="0" tIns="0" rIns="0" bIns="0" rtlCol="0" anchor="t">
            <a:spAutoFit/>
          </a:bodyPr>
          <a:lstStyle/>
          <a:p>
            <a:pPr algn="ctr">
              <a:lnSpc>
                <a:spcPts val="4759"/>
              </a:lnSpc>
            </a:pPr>
            <a:r>
              <a:rPr lang="en-US" sz="3399">
                <a:solidFill>
                  <a:srgbClr val="FFFFFF"/>
                </a:solidFill>
                <a:latin typeface="ไอติม"/>
              </a:rPr>
              <a:t>1</a:t>
            </a:r>
          </a:p>
        </p:txBody>
      </p:sp>
      <p:sp>
        <p:nvSpPr>
          <p:cNvPr id="26" name="TextBox 26"/>
          <p:cNvSpPr txBox="1"/>
          <p:nvPr/>
        </p:nvSpPr>
        <p:spPr>
          <a:xfrm>
            <a:off x="7039660" y="3582745"/>
            <a:ext cx="227112" cy="580390"/>
          </a:xfrm>
          <a:prstGeom prst="rect">
            <a:avLst/>
          </a:prstGeom>
        </p:spPr>
        <p:txBody>
          <a:bodyPr lIns="0" tIns="0" rIns="0" bIns="0" rtlCol="0" anchor="t">
            <a:spAutoFit/>
          </a:bodyPr>
          <a:lstStyle/>
          <a:p>
            <a:pPr algn="ctr">
              <a:lnSpc>
                <a:spcPts val="4759"/>
              </a:lnSpc>
            </a:pPr>
            <a:r>
              <a:rPr lang="en-US" sz="3399">
                <a:solidFill>
                  <a:srgbClr val="FFFFFF"/>
                </a:solidFill>
                <a:latin typeface="ไอติม"/>
              </a:rPr>
              <a:t>2</a:t>
            </a:r>
          </a:p>
        </p:txBody>
      </p:sp>
      <p:sp>
        <p:nvSpPr>
          <p:cNvPr id="27" name="TextBox 27"/>
          <p:cNvSpPr txBox="1"/>
          <p:nvPr/>
        </p:nvSpPr>
        <p:spPr>
          <a:xfrm>
            <a:off x="10403169" y="3611805"/>
            <a:ext cx="235446" cy="580390"/>
          </a:xfrm>
          <a:prstGeom prst="rect">
            <a:avLst/>
          </a:prstGeom>
        </p:spPr>
        <p:txBody>
          <a:bodyPr lIns="0" tIns="0" rIns="0" bIns="0" rtlCol="0" anchor="t">
            <a:spAutoFit/>
          </a:bodyPr>
          <a:lstStyle/>
          <a:p>
            <a:pPr algn="ctr">
              <a:lnSpc>
                <a:spcPts val="4759"/>
              </a:lnSpc>
            </a:pPr>
            <a:r>
              <a:rPr lang="en-US" sz="3399">
                <a:solidFill>
                  <a:srgbClr val="FFFFFF"/>
                </a:solidFill>
                <a:latin typeface="ไอติม"/>
              </a:rPr>
              <a:t>3</a:t>
            </a:r>
          </a:p>
        </p:txBody>
      </p:sp>
      <p:sp>
        <p:nvSpPr>
          <p:cNvPr id="28" name="TextBox 28"/>
          <p:cNvSpPr txBox="1"/>
          <p:nvPr/>
        </p:nvSpPr>
        <p:spPr>
          <a:xfrm>
            <a:off x="13717730" y="3611805"/>
            <a:ext cx="259556" cy="580390"/>
          </a:xfrm>
          <a:prstGeom prst="rect">
            <a:avLst/>
          </a:prstGeom>
        </p:spPr>
        <p:txBody>
          <a:bodyPr lIns="0" tIns="0" rIns="0" bIns="0" rtlCol="0" anchor="t">
            <a:spAutoFit/>
          </a:bodyPr>
          <a:lstStyle/>
          <a:p>
            <a:pPr algn="ctr">
              <a:lnSpc>
                <a:spcPts val="4759"/>
              </a:lnSpc>
            </a:pPr>
            <a:r>
              <a:rPr lang="en-US" sz="3399">
                <a:solidFill>
                  <a:srgbClr val="FFFFFF"/>
                </a:solidFill>
                <a:latin typeface="ไอติม"/>
              </a:rPr>
              <a:t>4</a:t>
            </a:r>
          </a:p>
        </p:txBody>
      </p:sp>
      <p:sp>
        <p:nvSpPr>
          <p:cNvPr id="29" name="TextBox 29"/>
          <p:cNvSpPr txBox="1"/>
          <p:nvPr/>
        </p:nvSpPr>
        <p:spPr>
          <a:xfrm>
            <a:off x="2356507" y="4931147"/>
            <a:ext cx="3000033" cy="1464946"/>
          </a:xfrm>
          <a:prstGeom prst="rect">
            <a:avLst/>
          </a:prstGeom>
        </p:spPr>
        <p:txBody>
          <a:bodyPr lIns="0" tIns="0" rIns="0" bIns="0" rtlCol="0" anchor="t">
            <a:spAutoFit/>
          </a:bodyPr>
          <a:lstStyle/>
          <a:p>
            <a:pPr algn="ctr">
              <a:lnSpc>
                <a:spcPts val="5879"/>
              </a:lnSpc>
            </a:pPr>
            <a:r>
              <a:rPr lang="en-US" sz="4199">
                <a:solidFill>
                  <a:srgbClr val="FFFFFF"/>
                </a:solidFill>
                <a:latin typeface="ไอติม"/>
              </a:rPr>
              <a:t>Giới thiệu chung</a:t>
            </a:r>
          </a:p>
        </p:txBody>
      </p:sp>
      <p:sp>
        <p:nvSpPr>
          <p:cNvPr id="30" name="TextBox 30"/>
          <p:cNvSpPr txBox="1"/>
          <p:nvPr/>
        </p:nvSpPr>
        <p:spPr>
          <a:xfrm>
            <a:off x="2993088" y="1579244"/>
            <a:ext cx="5275064" cy="896620"/>
          </a:xfrm>
          <a:prstGeom prst="rect">
            <a:avLst/>
          </a:prstGeom>
        </p:spPr>
        <p:txBody>
          <a:bodyPr lIns="0" tIns="0" rIns="0" bIns="0" rtlCol="0" anchor="t">
            <a:spAutoFit/>
          </a:bodyPr>
          <a:lstStyle/>
          <a:p>
            <a:pPr algn="ctr">
              <a:lnSpc>
                <a:spcPts val="7279"/>
              </a:lnSpc>
            </a:pPr>
            <a:r>
              <a:rPr lang="en-US" sz="5199" u="sng">
                <a:solidFill>
                  <a:srgbClr val="FFFFFF"/>
                </a:solidFill>
                <a:latin typeface="ไอติม"/>
              </a:rPr>
              <a:t>NỘI DUNG CHÍNH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10789445" y="916570"/>
            <a:ext cx="5540546" cy="8875581"/>
            <a:chOff x="0" y="0"/>
            <a:chExt cx="3755669" cy="6016328"/>
          </a:xfrm>
        </p:grpSpPr>
        <p:sp>
          <p:nvSpPr>
            <p:cNvPr id="9" name="Freeform 9"/>
            <p:cNvSpPr/>
            <p:nvPr/>
          </p:nvSpPr>
          <p:spPr>
            <a:xfrm>
              <a:off x="-3810" y="1270"/>
              <a:ext cx="3760749" cy="6015058"/>
            </a:xfrm>
            <a:custGeom>
              <a:avLst/>
              <a:gdLst/>
              <a:ahLst/>
              <a:cxnLst/>
              <a:rect l="l" t="t" r="r" b="b"/>
              <a:pathLst>
                <a:path w="3760749" h="6015058">
                  <a:moveTo>
                    <a:pt x="3756939" y="5229179"/>
                  </a:moveTo>
                  <a:cubicBezTo>
                    <a:pt x="3756939" y="4951109"/>
                    <a:pt x="3760749" y="4668326"/>
                    <a:pt x="3754399" y="4390256"/>
                  </a:cubicBezTo>
                  <a:cubicBezTo>
                    <a:pt x="3746779" y="4206446"/>
                    <a:pt x="3735349" y="582108"/>
                    <a:pt x="3735349" y="398299"/>
                  </a:cubicBezTo>
                  <a:cubicBezTo>
                    <a:pt x="3732809" y="271046"/>
                    <a:pt x="3731539" y="139081"/>
                    <a:pt x="3728999" y="54610"/>
                  </a:cubicBezTo>
                  <a:cubicBezTo>
                    <a:pt x="3728999" y="44450"/>
                    <a:pt x="3727729" y="34290"/>
                    <a:pt x="3726459" y="21590"/>
                  </a:cubicBezTo>
                  <a:cubicBezTo>
                    <a:pt x="3716299" y="19050"/>
                    <a:pt x="3707409" y="17780"/>
                    <a:pt x="3697249" y="16510"/>
                  </a:cubicBezTo>
                  <a:cubicBezTo>
                    <a:pt x="3682562" y="15240"/>
                    <a:pt x="3665154" y="16510"/>
                    <a:pt x="3650648" y="16510"/>
                  </a:cubicBezTo>
                  <a:cubicBezTo>
                    <a:pt x="3578117" y="13970"/>
                    <a:pt x="3505585" y="8890"/>
                    <a:pt x="3433054" y="7620"/>
                  </a:cubicBezTo>
                  <a:cubicBezTo>
                    <a:pt x="3296695" y="5080"/>
                    <a:pt x="3157435" y="3810"/>
                    <a:pt x="3021076" y="2540"/>
                  </a:cubicBezTo>
                  <a:cubicBezTo>
                    <a:pt x="2971754" y="2540"/>
                    <a:pt x="2919532" y="0"/>
                    <a:pt x="2870210" y="0"/>
                  </a:cubicBezTo>
                  <a:cubicBezTo>
                    <a:pt x="2751259" y="0"/>
                    <a:pt x="2635209" y="1270"/>
                    <a:pt x="2516257" y="1270"/>
                  </a:cubicBezTo>
                  <a:cubicBezTo>
                    <a:pt x="2446627" y="1270"/>
                    <a:pt x="2376997" y="3810"/>
                    <a:pt x="2304466" y="3810"/>
                  </a:cubicBezTo>
                  <a:cubicBezTo>
                    <a:pt x="2231934" y="5080"/>
                    <a:pt x="917666" y="7620"/>
                    <a:pt x="845134" y="7620"/>
                  </a:cubicBezTo>
                  <a:cubicBezTo>
                    <a:pt x="787109" y="7620"/>
                    <a:pt x="729084" y="6350"/>
                    <a:pt x="671059" y="7620"/>
                  </a:cubicBezTo>
                  <a:cubicBezTo>
                    <a:pt x="618836" y="8890"/>
                    <a:pt x="563712" y="11430"/>
                    <a:pt x="511490" y="12700"/>
                  </a:cubicBezTo>
                  <a:cubicBezTo>
                    <a:pt x="456366" y="15240"/>
                    <a:pt x="401242" y="16510"/>
                    <a:pt x="349019" y="19050"/>
                  </a:cubicBezTo>
                  <a:cubicBezTo>
                    <a:pt x="270686" y="21590"/>
                    <a:pt x="189450" y="24130"/>
                    <a:pt x="111117" y="27940"/>
                  </a:cubicBezTo>
                  <a:cubicBezTo>
                    <a:pt x="64696" y="30480"/>
                    <a:pt x="38100" y="34290"/>
                    <a:pt x="16510" y="36830"/>
                  </a:cubicBezTo>
                  <a:cubicBezTo>
                    <a:pt x="16510" y="38100"/>
                    <a:pt x="13970" y="40640"/>
                    <a:pt x="13970" y="43180"/>
                  </a:cubicBezTo>
                  <a:cubicBezTo>
                    <a:pt x="12700" y="73098"/>
                    <a:pt x="10160" y="181498"/>
                    <a:pt x="8890" y="285185"/>
                  </a:cubicBezTo>
                  <a:cubicBezTo>
                    <a:pt x="7620" y="346455"/>
                    <a:pt x="8890" y="412438"/>
                    <a:pt x="7620" y="473708"/>
                  </a:cubicBezTo>
                  <a:cubicBezTo>
                    <a:pt x="0" y="784769"/>
                    <a:pt x="5080" y="4635335"/>
                    <a:pt x="7620" y="4951109"/>
                  </a:cubicBezTo>
                  <a:cubicBezTo>
                    <a:pt x="6350" y="5200901"/>
                    <a:pt x="11430" y="5445980"/>
                    <a:pt x="11430" y="5695772"/>
                  </a:cubicBezTo>
                  <a:cubicBezTo>
                    <a:pt x="11430" y="5813598"/>
                    <a:pt x="15240" y="5936137"/>
                    <a:pt x="7620" y="5984578"/>
                  </a:cubicBezTo>
                  <a:cubicBezTo>
                    <a:pt x="5080" y="5993468"/>
                    <a:pt x="10160" y="5999818"/>
                    <a:pt x="19050" y="6001088"/>
                  </a:cubicBezTo>
                  <a:cubicBezTo>
                    <a:pt x="29210" y="6002358"/>
                    <a:pt x="38100" y="6002358"/>
                    <a:pt x="48260" y="6002358"/>
                  </a:cubicBezTo>
                  <a:cubicBezTo>
                    <a:pt x="134327" y="6003628"/>
                    <a:pt x="227167" y="6003628"/>
                    <a:pt x="322908" y="6004898"/>
                  </a:cubicBezTo>
                  <a:cubicBezTo>
                    <a:pt x="375131" y="6006168"/>
                    <a:pt x="427353" y="6007438"/>
                    <a:pt x="476675" y="6008708"/>
                  </a:cubicBezTo>
                  <a:cubicBezTo>
                    <a:pt x="563712" y="6009978"/>
                    <a:pt x="647849" y="6009978"/>
                    <a:pt x="734886" y="6011248"/>
                  </a:cubicBezTo>
                  <a:cubicBezTo>
                    <a:pt x="769701" y="6011248"/>
                    <a:pt x="801615" y="6011248"/>
                    <a:pt x="836430" y="6009978"/>
                  </a:cubicBezTo>
                  <a:cubicBezTo>
                    <a:pt x="850937" y="6009978"/>
                    <a:pt x="868344" y="6008708"/>
                    <a:pt x="882850" y="6008708"/>
                  </a:cubicBezTo>
                  <a:cubicBezTo>
                    <a:pt x="940876" y="6009978"/>
                    <a:pt x="2101378" y="6001088"/>
                    <a:pt x="2159403" y="6002358"/>
                  </a:cubicBezTo>
                  <a:cubicBezTo>
                    <a:pt x="2240638" y="6003628"/>
                    <a:pt x="2464035" y="6003628"/>
                    <a:pt x="2545270" y="6003628"/>
                  </a:cubicBezTo>
                  <a:cubicBezTo>
                    <a:pt x="2577184" y="6003628"/>
                    <a:pt x="2606196" y="6002358"/>
                    <a:pt x="2638110" y="6002358"/>
                  </a:cubicBezTo>
                  <a:cubicBezTo>
                    <a:pt x="2690332" y="6003628"/>
                    <a:pt x="2742555" y="6004898"/>
                    <a:pt x="2794778" y="6006168"/>
                  </a:cubicBezTo>
                  <a:cubicBezTo>
                    <a:pt x="2907927" y="6008708"/>
                    <a:pt x="3018174" y="6006168"/>
                    <a:pt x="3131323" y="6009978"/>
                  </a:cubicBezTo>
                  <a:cubicBezTo>
                    <a:pt x="3319905" y="6015058"/>
                    <a:pt x="3511388" y="6008708"/>
                    <a:pt x="3697249" y="6013788"/>
                  </a:cubicBezTo>
                  <a:cubicBezTo>
                    <a:pt x="3717569" y="6015058"/>
                    <a:pt x="3737889" y="6013788"/>
                    <a:pt x="3760749" y="6013788"/>
                  </a:cubicBezTo>
                  <a:cubicBezTo>
                    <a:pt x="3760749" y="5989658"/>
                    <a:pt x="3760749" y="5976958"/>
                    <a:pt x="3760749" y="5940851"/>
                  </a:cubicBezTo>
                  <a:cubicBezTo>
                    <a:pt x="3759479" y="5700485"/>
                    <a:pt x="3756939" y="5474258"/>
                    <a:pt x="3756939" y="5229179"/>
                  </a:cubicBezTo>
                  <a:close/>
                </a:path>
              </a:pathLst>
            </a:custGeom>
            <a:solidFill>
              <a:srgbClr val="566E96"/>
            </a:solidFill>
          </p:spPr>
        </p:sp>
      </p:grpSp>
      <p:pic>
        <p:nvPicPr>
          <p:cNvPr id="10" name="Picture 10"/>
          <p:cNvPicPr>
            <a:picLocks noChangeAspect="1"/>
          </p:cNvPicPr>
          <p:nvPr/>
        </p:nvPicPr>
        <p:blipFill>
          <a:blip r:embed="rId10"/>
          <a:srcRect l="3863" r="1634"/>
          <a:stretch>
            <a:fillRect/>
          </a:stretch>
        </p:blipFill>
        <p:spPr>
          <a:xfrm>
            <a:off x="9275185" y="2760418"/>
            <a:ext cx="8569066" cy="5140830"/>
          </a:xfrm>
          <a:prstGeom prst="rect">
            <a:avLst/>
          </a:prstGeom>
        </p:spPr>
      </p:pic>
      <p:sp>
        <p:nvSpPr>
          <p:cNvPr id="11" name="TextBox 11"/>
          <p:cNvSpPr txBox="1"/>
          <p:nvPr/>
        </p:nvSpPr>
        <p:spPr>
          <a:xfrm>
            <a:off x="10430111" y="893190"/>
            <a:ext cx="5952889"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Xoá</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2" name="TextBox 12"/>
          <p:cNvSpPr txBox="1"/>
          <p:nvPr/>
        </p:nvSpPr>
        <p:spPr>
          <a:xfrm>
            <a:off x="1597070" y="893190"/>
            <a:ext cx="6072485" cy="580390"/>
          </a:xfrm>
          <a:prstGeom prst="rect">
            <a:avLst/>
          </a:prstGeom>
        </p:spPr>
        <p:txBody>
          <a:bodyPr lIns="0" tIns="0" rIns="0" bIns="0" rtlCol="0" anchor="t">
            <a:spAutoFit/>
          </a:bodyPr>
          <a:lstStyle/>
          <a:p>
            <a:pPr algn="ctr">
              <a:lnSpc>
                <a:spcPts val="4759"/>
              </a:lnSpc>
              <a:spcBef>
                <a:spcPct val="0"/>
              </a:spcBef>
            </a:pPr>
            <a:r>
              <a:rPr lang="en-US" sz="3399">
                <a:solidFill>
                  <a:srgbClr val="57CB78"/>
                </a:solidFill>
                <a:latin typeface="ไอติม"/>
              </a:rPr>
              <a:t>Sơ đồ Activity “Quản lý giỏ hàng”</a:t>
            </a:r>
          </a:p>
        </p:txBody>
      </p:sp>
      <p:sp>
        <p:nvSpPr>
          <p:cNvPr id="13" name="TextBox 13"/>
          <p:cNvSpPr txBox="1"/>
          <p:nvPr/>
        </p:nvSpPr>
        <p:spPr>
          <a:xfrm>
            <a:off x="6396814" y="-8439"/>
            <a:ext cx="5185586"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QUẢN LÝ GIỎ HÀNG</a:t>
            </a:r>
          </a:p>
        </p:txBody>
      </p:sp>
      <p:grpSp>
        <p:nvGrpSpPr>
          <p:cNvPr id="14" name="Group 14"/>
          <p:cNvGrpSpPr/>
          <p:nvPr/>
        </p:nvGrpSpPr>
        <p:grpSpPr>
          <a:xfrm rot="5400000">
            <a:off x="878095" y="2583086"/>
            <a:ext cx="7779016" cy="6341066"/>
            <a:chOff x="0" y="0"/>
            <a:chExt cx="5223446" cy="4257893"/>
          </a:xfrm>
        </p:grpSpPr>
        <p:sp>
          <p:nvSpPr>
            <p:cNvPr id="15" name="Freeform 15"/>
            <p:cNvSpPr/>
            <p:nvPr/>
          </p:nvSpPr>
          <p:spPr>
            <a:xfrm>
              <a:off x="-3810" y="1270"/>
              <a:ext cx="5228526" cy="4256623"/>
            </a:xfrm>
            <a:custGeom>
              <a:avLst/>
              <a:gdLst/>
              <a:ahLst/>
              <a:cxnLst/>
              <a:rect l="l" t="t" r="r" b="b"/>
              <a:pathLst>
                <a:path w="5228526" h="4256623">
                  <a:moveTo>
                    <a:pt x="5224716" y="3688676"/>
                  </a:moveTo>
                  <a:cubicBezTo>
                    <a:pt x="5224716" y="3493643"/>
                    <a:pt x="5228526" y="3295303"/>
                    <a:pt x="5222176" y="3100270"/>
                  </a:cubicBezTo>
                  <a:cubicBezTo>
                    <a:pt x="5214556" y="2971349"/>
                    <a:pt x="5203126" y="429300"/>
                    <a:pt x="5203126" y="300380"/>
                  </a:cubicBezTo>
                  <a:cubicBezTo>
                    <a:pt x="5200586" y="211127"/>
                    <a:pt x="5199316" y="118569"/>
                    <a:pt x="5196776" y="54610"/>
                  </a:cubicBezTo>
                  <a:cubicBezTo>
                    <a:pt x="5196776" y="44450"/>
                    <a:pt x="5195506" y="34290"/>
                    <a:pt x="5194236" y="21590"/>
                  </a:cubicBezTo>
                  <a:cubicBezTo>
                    <a:pt x="5184076" y="19050"/>
                    <a:pt x="5175186" y="17780"/>
                    <a:pt x="5165026" y="16510"/>
                  </a:cubicBezTo>
                  <a:cubicBezTo>
                    <a:pt x="5145273" y="15240"/>
                    <a:pt x="5120850" y="16510"/>
                    <a:pt x="5100496" y="16510"/>
                  </a:cubicBezTo>
                  <a:cubicBezTo>
                    <a:pt x="4998731" y="13970"/>
                    <a:pt x="4896965" y="8890"/>
                    <a:pt x="4795199" y="7620"/>
                  </a:cubicBezTo>
                  <a:cubicBezTo>
                    <a:pt x="4603879" y="5080"/>
                    <a:pt x="4408489" y="3810"/>
                    <a:pt x="4217169" y="2540"/>
                  </a:cubicBezTo>
                  <a:cubicBezTo>
                    <a:pt x="4147969" y="2540"/>
                    <a:pt x="4074697" y="0"/>
                    <a:pt x="4005496" y="0"/>
                  </a:cubicBezTo>
                  <a:cubicBezTo>
                    <a:pt x="3838601" y="0"/>
                    <a:pt x="3675775" y="1270"/>
                    <a:pt x="3508879" y="1270"/>
                  </a:cubicBezTo>
                  <a:cubicBezTo>
                    <a:pt x="3411184" y="1270"/>
                    <a:pt x="3313489" y="3810"/>
                    <a:pt x="3211723" y="3810"/>
                  </a:cubicBezTo>
                  <a:cubicBezTo>
                    <a:pt x="3109957" y="5080"/>
                    <a:pt x="1265961" y="7620"/>
                    <a:pt x="1164196" y="7620"/>
                  </a:cubicBezTo>
                  <a:cubicBezTo>
                    <a:pt x="1082783" y="7620"/>
                    <a:pt x="1001370" y="6350"/>
                    <a:pt x="919958" y="7620"/>
                  </a:cubicBezTo>
                  <a:cubicBezTo>
                    <a:pt x="846686" y="8890"/>
                    <a:pt x="769344" y="11430"/>
                    <a:pt x="696073" y="12700"/>
                  </a:cubicBezTo>
                  <a:cubicBezTo>
                    <a:pt x="618731" y="15240"/>
                    <a:pt x="541389" y="16510"/>
                    <a:pt x="468118" y="19050"/>
                  </a:cubicBezTo>
                  <a:cubicBezTo>
                    <a:pt x="358211" y="21590"/>
                    <a:pt x="244233" y="24130"/>
                    <a:pt x="134326" y="27940"/>
                  </a:cubicBezTo>
                  <a:cubicBezTo>
                    <a:pt x="69196" y="30480"/>
                    <a:pt x="38100" y="34290"/>
                    <a:pt x="16510" y="36830"/>
                  </a:cubicBezTo>
                  <a:cubicBezTo>
                    <a:pt x="16510" y="38100"/>
                    <a:pt x="13970" y="40640"/>
                    <a:pt x="13970" y="43180"/>
                  </a:cubicBezTo>
                  <a:cubicBezTo>
                    <a:pt x="12700" y="72289"/>
                    <a:pt x="10160" y="148320"/>
                    <a:pt x="8890" y="221044"/>
                  </a:cubicBezTo>
                  <a:cubicBezTo>
                    <a:pt x="7620" y="264017"/>
                    <a:pt x="8890" y="310297"/>
                    <a:pt x="7620" y="353270"/>
                  </a:cubicBezTo>
                  <a:cubicBezTo>
                    <a:pt x="0" y="571443"/>
                    <a:pt x="5080" y="3272164"/>
                    <a:pt x="7620" y="3493643"/>
                  </a:cubicBezTo>
                  <a:cubicBezTo>
                    <a:pt x="6350" y="3668842"/>
                    <a:pt x="11430" y="3840737"/>
                    <a:pt x="11430" y="4015936"/>
                  </a:cubicBezTo>
                  <a:cubicBezTo>
                    <a:pt x="11430" y="4098578"/>
                    <a:pt x="15240" y="4184525"/>
                    <a:pt x="7620" y="4226143"/>
                  </a:cubicBezTo>
                  <a:cubicBezTo>
                    <a:pt x="5080" y="4235033"/>
                    <a:pt x="10160" y="4241383"/>
                    <a:pt x="19050" y="4242653"/>
                  </a:cubicBezTo>
                  <a:cubicBezTo>
                    <a:pt x="29210" y="4243923"/>
                    <a:pt x="38100" y="4243923"/>
                    <a:pt x="48260" y="4243923"/>
                  </a:cubicBezTo>
                  <a:cubicBezTo>
                    <a:pt x="166891" y="4245193"/>
                    <a:pt x="297151" y="4245193"/>
                    <a:pt x="431482" y="4246463"/>
                  </a:cubicBezTo>
                  <a:cubicBezTo>
                    <a:pt x="504753" y="4247733"/>
                    <a:pt x="578025" y="4249003"/>
                    <a:pt x="647225" y="4250273"/>
                  </a:cubicBezTo>
                  <a:cubicBezTo>
                    <a:pt x="769344" y="4251543"/>
                    <a:pt x="887393" y="4251543"/>
                    <a:pt x="1009512" y="4252813"/>
                  </a:cubicBezTo>
                  <a:cubicBezTo>
                    <a:pt x="1058359" y="4252813"/>
                    <a:pt x="1103136" y="4252813"/>
                    <a:pt x="1151984" y="4251543"/>
                  </a:cubicBezTo>
                  <a:cubicBezTo>
                    <a:pt x="1172337" y="4251543"/>
                    <a:pt x="1196761" y="4250273"/>
                    <a:pt x="1217114" y="4250273"/>
                  </a:cubicBezTo>
                  <a:cubicBezTo>
                    <a:pt x="1298526" y="4251543"/>
                    <a:pt x="2926779" y="4242653"/>
                    <a:pt x="3008192" y="4243923"/>
                  </a:cubicBezTo>
                  <a:cubicBezTo>
                    <a:pt x="3122169" y="4245193"/>
                    <a:pt x="3435608" y="4245193"/>
                    <a:pt x="3549586" y="4245193"/>
                  </a:cubicBezTo>
                  <a:cubicBezTo>
                    <a:pt x="3594363" y="4245193"/>
                    <a:pt x="3635069" y="4243923"/>
                    <a:pt x="3679846" y="4243923"/>
                  </a:cubicBezTo>
                  <a:cubicBezTo>
                    <a:pt x="3753117" y="4245193"/>
                    <a:pt x="3826389" y="4246463"/>
                    <a:pt x="3899660" y="4247733"/>
                  </a:cubicBezTo>
                  <a:cubicBezTo>
                    <a:pt x="4058414" y="4250273"/>
                    <a:pt x="4213098" y="4247733"/>
                    <a:pt x="4371853" y="4251543"/>
                  </a:cubicBezTo>
                  <a:cubicBezTo>
                    <a:pt x="4636444" y="4256623"/>
                    <a:pt x="4905106" y="4250273"/>
                    <a:pt x="5165026" y="4255353"/>
                  </a:cubicBezTo>
                  <a:cubicBezTo>
                    <a:pt x="5185346" y="4256623"/>
                    <a:pt x="5205666" y="4255353"/>
                    <a:pt x="5228526" y="4255353"/>
                  </a:cubicBezTo>
                  <a:cubicBezTo>
                    <a:pt x="5228526" y="4231223"/>
                    <a:pt x="5228526" y="4218523"/>
                    <a:pt x="5228526" y="4187831"/>
                  </a:cubicBezTo>
                  <a:cubicBezTo>
                    <a:pt x="5227256" y="4019242"/>
                    <a:pt x="5224716" y="3860571"/>
                    <a:pt x="5224716" y="3688676"/>
                  </a:cubicBezTo>
                  <a:close/>
                </a:path>
              </a:pathLst>
            </a:custGeom>
            <a:solidFill>
              <a:srgbClr val="566E96"/>
            </a:solidFill>
          </p:spPr>
        </p:sp>
      </p:grpSp>
      <p:pic>
        <p:nvPicPr>
          <p:cNvPr id="16" name="Picture 16"/>
          <p:cNvPicPr>
            <a:picLocks noChangeAspect="1"/>
          </p:cNvPicPr>
          <p:nvPr/>
        </p:nvPicPr>
        <p:blipFill>
          <a:blip r:embed="rId11"/>
          <a:srcRect l="198" r="198"/>
          <a:stretch>
            <a:fillRect/>
          </a:stretch>
        </p:blipFill>
        <p:spPr>
          <a:xfrm>
            <a:off x="1803666" y="2026515"/>
            <a:ext cx="5927875" cy="74812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1079524" y="1266020"/>
            <a:ext cx="7048030" cy="8336563"/>
            <a:chOff x="0" y="0"/>
            <a:chExt cx="4732604" cy="5597827"/>
          </a:xfrm>
        </p:grpSpPr>
        <p:sp>
          <p:nvSpPr>
            <p:cNvPr id="9" name="Freeform 9"/>
            <p:cNvSpPr/>
            <p:nvPr/>
          </p:nvSpPr>
          <p:spPr>
            <a:xfrm>
              <a:off x="-3810" y="1270"/>
              <a:ext cx="4737684" cy="5596557"/>
            </a:xfrm>
            <a:custGeom>
              <a:avLst/>
              <a:gdLst/>
              <a:ahLst/>
              <a:cxnLst/>
              <a:rect l="l" t="t" r="r" b="b"/>
              <a:pathLst>
                <a:path w="4737684" h="5596557">
                  <a:moveTo>
                    <a:pt x="4733874" y="4862545"/>
                  </a:moveTo>
                  <a:cubicBezTo>
                    <a:pt x="4733874" y="4604238"/>
                    <a:pt x="4737684" y="4341552"/>
                    <a:pt x="4731334" y="4083244"/>
                  </a:cubicBezTo>
                  <a:cubicBezTo>
                    <a:pt x="4723714" y="3912498"/>
                    <a:pt x="4712284" y="545740"/>
                    <a:pt x="4712284" y="374994"/>
                  </a:cubicBezTo>
                  <a:cubicBezTo>
                    <a:pt x="4709744" y="256786"/>
                    <a:pt x="4708474" y="134199"/>
                    <a:pt x="4705934" y="54610"/>
                  </a:cubicBezTo>
                  <a:cubicBezTo>
                    <a:pt x="4705934" y="44450"/>
                    <a:pt x="4704664" y="34290"/>
                    <a:pt x="4703394" y="21590"/>
                  </a:cubicBezTo>
                  <a:cubicBezTo>
                    <a:pt x="4693234" y="19050"/>
                    <a:pt x="4684344" y="17780"/>
                    <a:pt x="4674184" y="16510"/>
                  </a:cubicBezTo>
                  <a:cubicBezTo>
                    <a:pt x="4656125" y="15240"/>
                    <a:pt x="4634048" y="16510"/>
                    <a:pt x="4615650" y="16510"/>
                  </a:cubicBezTo>
                  <a:cubicBezTo>
                    <a:pt x="4523660" y="13970"/>
                    <a:pt x="4431671" y="8890"/>
                    <a:pt x="4339681" y="7620"/>
                  </a:cubicBezTo>
                  <a:cubicBezTo>
                    <a:pt x="4166741" y="5080"/>
                    <a:pt x="3990122" y="3810"/>
                    <a:pt x="3817181" y="2540"/>
                  </a:cubicBezTo>
                  <a:cubicBezTo>
                    <a:pt x="3754629" y="2540"/>
                    <a:pt x="3688396" y="0"/>
                    <a:pt x="3625843" y="0"/>
                  </a:cubicBezTo>
                  <a:cubicBezTo>
                    <a:pt x="3474981" y="0"/>
                    <a:pt x="3327797" y="1270"/>
                    <a:pt x="3176935" y="1270"/>
                  </a:cubicBezTo>
                  <a:cubicBezTo>
                    <a:pt x="3088625" y="1270"/>
                    <a:pt x="3000315" y="3810"/>
                    <a:pt x="2908326" y="3810"/>
                  </a:cubicBezTo>
                  <a:cubicBezTo>
                    <a:pt x="2816336" y="5080"/>
                    <a:pt x="1149487" y="7620"/>
                    <a:pt x="1057498" y="7620"/>
                  </a:cubicBezTo>
                  <a:cubicBezTo>
                    <a:pt x="983906" y="7620"/>
                    <a:pt x="910315" y="6350"/>
                    <a:pt x="836723" y="7620"/>
                  </a:cubicBezTo>
                  <a:cubicBezTo>
                    <a:pt x="770491" y="8890"/>
                    <a:pt x="700579" y="11430"/>
                    <a:pt x="634346" y="12700"/>
                  </a:cubicBezTo>
                  <a:cubicBezTo>
                    <a:pt x="564434" y="15240"/>
                    <a:pt x="494522" y="16510"/>
                    <a:pt x="428290" y="19050"/>
                  </a:cubicBezTo>
                  <a:cubicBezTo>
                    <a:pt x="328941" y="21590"/>
                    <a:pt x="225913" y="24130"/>
                    <a:pt x="126564" y="27940"/>
                  </a:cubicBezTo>
                  <a:cubicBezTo>
                    <a:pt x="67691" y="30480"/>
                    <a:pt x="38100" y="34290"/>
                    <a:pt x="16510" y="36830"/>
                  </a:cubicBezTo>
                  <a:cubicBezTo>
                    <a:pt x="16510" y="38100"/>
                    <a:pt x="13970" y="40640"/>
                    <a:pt x="13970" y="43180"/>
                  </a:cubicBezTo>
                  <a:cubicBezTo>
                    <a:pt x="12700" y="72906"/>
                    <a:pt x="10160" y="173602"/>
                    <a:pt x="8890" y="269920"/>
                  </a:cubicBezTo>
                  <a:cubicBezTo>
                    <a:pt x="7620" y="326835"/>
                    <a:pt x="8890" y="388129"/>
                    <a:pt x="7620" y="445044"/>
                  </a:cubicBezTo>
                  <a:cubicBezTo>
                    <a:pt x="0" y="733998"/>
                    <a:pt x="5080" y="4310905"/>
                    <a:pt x="7620" y="4604238"/>
                  </a:cubicBezTo>
                  <a:cubicBezTo>
                    <a:pt x="6350" y="4836277"/>
                    <a:pt x="11430" y="5063938"/>
                    <a:pt x="11430" y="5295977"/>
                  </a:cubicBezTo>
                  <a:cubicBezTo>
                    <a:pt x="11430" y="5405429"/>
                    <a:pt x="15240" y="5519260"/>
                    <a:pt x="7620" y="5566077"/>
                  </a:cubicBezTo>
                  <a:cubicBezTo>
                    <a:pt x="5080" y="5574967"/>
                    <a:pt x="10160" y="5581317"/>
                    <a:pt x="19050" y="5582587"/>
                  </a:cubicBezTo>
                  <a:cubicBezTo>
                    <a:pt x="29210" y="5583857"/>
                    <a:pt x="38100" y="5583857"/>
                    <a:pt x="48260" y="5583857"/>
                  </a:cubicBezTo>
                  <a:cubicBezTo>
                    <a:pt x="156001" y="5585127"/>
                    <a:pt x="273747" y="5585127"/>
                    <a:pt x="395174" y="5586397"/>
                  </a:cubicBezTo>
                  <a:cubicBezTo>
                    <a:pt x="461406" y="5587667"/>
                    <a:pt x="527638" y="5588937"/>
                    <a:pt x="590191" y="5590207"/>
                  </a:cubicBezTo>
                  <a:cubicBezTo>
                    <a:pt x="700579" y="5591477"/>
                    <a:pt x="807286" y="5591477"/>
                    <a:pt x="917674" y="5592747"/>
                  </a:cubicBezTo>
                  <a:cubicBezTo>
                    <a:pt x="961829" y="5592747"/>
                    <a:pt x="1002304" y="5592747"/>
                    <a:pt x="1046459" y="5591477"/>
                  </a:cubicBezTo>
                  <a:cubicBezTo>
                    <a:pt x="1064857" y="5591477"/>
                    <a:pt x="1086934" y="5590207"/>
                    <a:pt x="1105332" y="5590207"/>
                  </a:cubicBezTo>
                  <a:cubicBezTo>
                    <a:pt x="1178924" y="5591477"/>
                    <a:pt x="2650755" y="5582587"/>
                    <a:pt x="2724346" y="5583857"/>
                  </a:cubicBezTo>
                  <a:cubicBezTo>
                    <a:pt x="2827375" y="5585127"/>
                    <a:pt x="3110702" y="5585127"/>
                    <a:pt x="3213730" y="5585127"/>
                  </a:cubicBezTo>
                  <a:cubicBezTo>
                    <a:pt x="3254206" y="5585127"/>
                    <a:pt x="3291002" y="5583857"/>
                    <a:pt x="3331477" y="5583857"/>
                  </a:cubicBezTo>
                  <a:cubicBezTo>
                    <a:pt x="3397709" y="5585127"/>
                    <a:pt x="3463942" y="5586397"/>
                    <a:pt x="3530174" y="5587667"/>
                  </a:cubicBezTo>
                  <a:cubicBezTo>
                    <a:pt x="3673678" y="5590207"/>
                    <a:pt x="3813501" y="5587667"/>
                    <a:pt x="3957005" y="5591477"/>
                  </a:cubicBezTo>
                  <a:cubicBezTo>
                    <a:pt x="4196178" y="5596557"/>
                    <a:pt x="4439030" y="5590207"/>
                    <a:pt x="4674184" y="5595287"/>
                  </a:cubicBezTo>
                  <a:cubicBezTo>
                    <a:pt x="4694504" y="5596557"/>
                    <a:pt x="4714824" y="5595287"/>
                    <a:pt x="4737684" y="5595287"/>
                  </a:cubicBezTo>
                  <a:cubicBezTo>
                    <a:pt x="4737684" y="5571157"/>
                    <a:pt x="4737684" y="5558457"/>
                    <a:pt x="4737684" y="5523638"/>
                  </a:cubicBezTo>
                  <a:cubicBezTo>
                    <a:pt x="4736414" y="5300355"/>
                    <a:pt x="4733874" y="5090206"/>
                    <a:pt x="4733874" y="4862545"/>
                  </a:cubicBezTo>
                  <a:close/>
                </a:path>
              </a:pathLst>
            </a:custGeom>
            <a:solidFill>
              <a:srgbClr val="566E96"/>
            </a:solidFill>
          </p:spPr>
        </p:sp>
      </p:grpSp>
      <p:grpSp>
        <p:nvGrpSpPr>
          <p:cNvPr id="10" name="Group 10"/>
          <p:cNvGrpSpPr/>
          <p:nvPr/>
        </p:nvGrpSpPr>
        <p:grpSpPr>
          <a:xfrm rot="5400000">
            <a:off x="10860544" y="758689"/>
            <a:ext cx="5219185" cy="8860694"/>
            <a:chOff x="0" y="0"/>
            <a:chExt cx="3504573" cy="5949770"/>
          </a:xfrm>
        </p:grpSpPr>
        <p:sp>
          <p:nvSpPr>
            <p:cNvPr id="11" name="Freeform 11"/>
            <p:cNvSpPr/>
            <p:nvPr/>
          </p:nvSpPr>
          <p:spPr>
            <a:xfrm>
              <a:off x="-3810" y="1270"/>
              <a:ext cx="3509653" cy="5948499"/>
            </a:xfrm>
            <a:custGeom>
              <a:avLst/>
              <a:gdLst/>
              <a:ahLst/>
              <a:cxnLst/>
              <a:rect l="l" t="t" r="r" b="b"/>
              <a:pathLst>
                <a:path w="3509653" h="5948499">
                  <a:moveTo>
                    <a:pt x="3505843" y="5170870"/>
                  </a:moveTo>
                  <a:cubicBezTo>
                    <a:pt x="3505843" y="4895943"/>
                    <a:pt x="3509653" y="4616356"/>
                    <a:pt x="3503303" y="4341428"/>
                  </a:cubicBezTo>
                  <a:cubicBezTo>
                    <a:pt x="3495683" y="4159697"/>
                    <a:pt x="3484253" y="576324"/>
                    <a:pt x="3484253" y="394593"/>
                  </a:cubicBezTo>
                  <a:cubicBezTo>
                    <a:pt x="3481713" y="268778"/>
                    <a:pt x="3480443" y="138304"/>
                    <a:pt x="3477903" y="54610"/>
                  </a:cubicBezTo>
                  <a:cubicBezTo>
                    <a:pt x="3477903" y="44450"/>
                    <a:pt x="3476633" y="34290"/>
                    <a:pt x="3475363" y="21590"/>
                  </a:cubicBezTo>
                  <a:cubicBezTo>
                    <a:pt x="3465203" y="19050"/>
                    <a:pt x="3456313" y="17780"/>
                    <a:pt x="3446153" y="16510"/>
                  </a:cubicBezTo>
                  <a:cubicBezTo>
                    <a:pt x="3432333" y="15240"/>
                    <a:pt x="3416125" y="16510"/>
                    <a:pt x="3402620" y="16510"/>
                  </a:cubicBezTo>
                  <a:cubicBezTo>
                    <a:pt x="3335089" y="13970"/>
                    <a:pt x="3267559" y="8890"/>
                    <a:pt x="3200029" y="7620"/>
                  </a:cubicBezTo>
                  <a:cubicBezTo>
                    <a:pt x="3073072" y="5080"/>
                    <a:pt x="2943414" y="3810"/>
                    <a:pt x="2816458" y="2540"/>
                  </a:cubicBezTo>
                  <a:cubicBezTo>
                    <a:pt x="2770537" y="2540"/>
                    <a:pt x="2721915" y="0"/>
                    <a:pt x="2675995" y="0"/>
                  </a:cubicBezTo>
                  <a:cubicBezTo>
                    <a:pt x="2565245" y="0"/>
                    <a:pt x="2457197" y="1270"/>
                    <a:pt x="2346447" y="1270"/>
                  </a:cubicBezTo>
                  <a:cubicBezTo>
                    <a:pt x="2281618" y="1270"/>
                    <a:pt x="2216789" y="3810"/>
                    <a:pt x="2149259" y="3810"/>
                  </a:cubicBezTo>
                  <a:cubicBezTo>
                    <a:pt x="2081729" y="5080"/>
                    <a:pt x="858082" y="7620"/>
                    <a:pt x="790552" y="7620"/>
                  </a:cubicBezTo>
                  <a:cubicBezTo>
                    <a:pt x="736527" y="7620"/>
                    <a:pt x="682503" y="6350"/>
                    <a:pt x="628479" y="7620"/>
                  </a:cubicBezTo>
                  <a:cubicBezTo>
                    <a:pt x="579857" y="8890"/>
                    <a:pt x="528534" y="11430"/>
                    <a:pt x="479913" y="12700"/>
                  </a:cubicBezTo>
                  <a:cubicBezTo>
                    <a:pt x="428590" y="15240"/>
                    <a:pt x="377267" y="16510"/>
                    <a:pt x="328645" y="19050"/>
                  </a:cubicBezTo>
                  <a:cubicBezTo>
                    <a:pt x="255712" y="21590"/>
                    <a:pt x="180079" y="24130"/>
                    <a:pt x="107146" y="27940"/>
                  </a:cubicBezTo>
                  <a:cubicBezTo>
                    <a:pt x="63927" y="30480"/>
                    <a:pt x="38100" y="34290"/>
                    <a:pt x="16510" y="36830"/>
                  </a:cubicBezTo>
                  <a:cubicBezTo>
                    <a:pt x="16510" y="38100"/>
                    <a:pt x="13970" y="40640"/>
                    <a:pt x="13970" y="43180"/>
                  </a:cubicBezTo>
                  <a:cubicBezTo>
                    <a:pt x="12700" y="73067"/>
                    <a:pt x="10160" y="180242"/>
                    <a:pt x="8890" y="282758"/>
                  </a:cubicBezTo>
                  <a:cubicBezTo>
                    <a:pt x="7620" y="343335"/>
                    <a:pt x="8890" y="408572"/>
                    <a:pt x="7620" y="469149"/>
                  </a:cubicBezTo>
                  <a:cubicBezTo>
                    <a:pt x="0" y="776695"/>
                    <a:pt x="5080" y="4583737"/>
                    <a:pt x="7620" y="4895943"/>
                  </a:cubicBezTo>
                  <a:cubicBezTo>
                    <a:pt x="6350" y="5142911"/>
                    <a:pt x="11430" y="5385220"/>
                    <a:pt x="11430" y="5632188"/>
                  </a:cubicBezTo>
                  <a:cubicBezTo>
                    <a:pt x="11430" y="5748683"/>
                    <a:pt x="15240" y="5869837"/>
                    <a:pt x="7620" y="5918019"/>
                  </a:cubicBezTo>
                  <a:cubicBezTo>
                    <a:pt x="5080" y="5926910"/>
                    <a:pt x="10160" y="5933260"/>
                    <a:pt x="19050" y="5934530"/>
                  </a:cubicBezTo>
                  <a:cubicBezTo>
                    <a:pt x="29210" y="5935799"/>
                    <a:pt x="38100" y="5935799"/>
                    <a:pt x="48260" y="5935799"/>
                  </a:cubicBezTo>
                  <a:cubicBezTo>
                    <a:pt x="128756" y="5937069"/>
                    <a:pt x="215194" y="5937069"/>
                    <a:pt x="304334" y="5938340"/>
                  </a:cubicBezTo>
                  <a:cubicBezTo>
                    <a:pt x="352956" y="5939610"/>
                    <a:pt x="401578" y="5940880"/>
                    <a:pt x="447498" y="5942149"/>
                  </a:cubicBezTo>
                  <a:cubicBezTo>
                    <a:pt x="528534" y="5943419"/>
                    <a:pt x="606869" y="5943419"/>
                    <a:pt x="687906" y="5944690"/>
                  </a:cubicBezTo>
                  <a:cubicBezTo>
                    <a:pt x="720320" y="5944690"/>
                    <a:pt x="750033" y="5944690"/>
                    <a:pt x="782448" y="5943419"/>
                  </a:cubicBezTo>
                  <a:cubicBezTo>
                    <a:pt x="795954" y="5943419"/>
                    <a:pt x="812161" y="5942149"/>
                    <a:pt x="825667" y="5942149"/>
                  </a:cubicBezTo>
                  <a:cubicBezTo>
                    <a:pt x="879691" y="5943419"/>
                    <a:pt x="1960175" y="5934530"/>
                    <a:pt x="2014199" y="5935799"/>
                  </a:cubicBezTo>
                  <a:cubicBezTo>
                    <a:pt x="2089832" y="5937069"/>
                    <a:pt x="2297825" y="5937069"/>
                    <a:pt x="2373459" y="5937069"/>
                  </a:cubicBezTo>
                  <a:cubicBezTo>
                    <a:pt x="2403172" y="5937069"/>
                    <a:pt x="2430185" y="5935799"/>
                    <a:pt x="2459898" y="5935799"/>
                  </a:cubicBezTo>
                  <a:cubicBezTo>
                    <a:pt x="2508520" y="5937069"/>
                    <a:pt x="2557141" y="5938340"/>
                    <a:pt x="2605763" y="5939610"/>
                  </a:cubicBezTo>
                  <a:cubicBezTo>
                    <a:pt x="2711110" y="5942149"/>
                    <a:pt x="2813756" y="5939610"/>
                    <a:pt x="2919103" y="5943419"/>
                  </a:cubicBezTo>
                  <a:cubicBezTo>
                    <a:pt x="3094682" y="5948499"/>
                    <a:pt x="3272962" y="5942149"/>
                    <a:pt x="3446153" y="5947230"/>
                  </a:cubicBezTo>
                  <a:cubicBezTo>
                    <a:pt x="3466473" y="5948499"/>
                    <a:pt x="3486793" y="5947230"/>
                    <a:pt x="3509653" y="5947230"/>
                  </a:cubicBezTo>
                  <a:cubicBezTo>
                    <a:pt x="3509653" y="5923099"/>
                    <a:pt x="3509653" y="5910399"/>
                    <a:pt x="3509653" y="5874497"/>
                  </a:cubicBezTo>
                  <a:cubicBezTo>
                    <a:pt x="3508383" y="5636848"/>
                    <a:pt x="3505843" y="5413179"/>
                    <a:pt x="3505843" y="5170870"/>
                  </a:cubicBezTo>
                  <a:close/>
                </a:path>
              </a:pathLst>
            </a:custGeom>
            <a:solidFill>
              <a:srgbClr val="566E96"/>
            </a:solidFill>
          </p:spPr>
        </p:sp>
      </p:grpSp>
      <p:pic>
        <p:nvPicPr>
          <p:cNvPr id="12" name="Picture 12"/>
          <p:cNvPicPr>
            <a:picLocks noChangeAspect="1"/>
          </p:cNvPicPr>
          <p:nvPr/>
        </p:nvPicPr>
        <p:blipFill>
          <a:blip r:embed="rId10"/>
          <a:srcRect l="1866" r="1866"/>
          <a:stretch>
            <a:fillRect/>
          </a:stretch>
        </p:blipFill>
        <p:spPr>
          <a:xfrm>
            <a:off x="647622" y="2026515"/>
            <a:ext cx="7911833" cy="6747170"/>
          </a:xfrm>
          <a:prstGeom prst="rect">
            <a:avLst/>
          </a:prstGeom>
        </p:spPr>
      </p:pic>
      <p:pic>
        <p:nvPicPr>
          <p:cNvPr id="13" name="Picture 13"/>
          <p:cNvPicPr>
            <a:picLocks noChangeAspect="1"/>
          </p:cNvPicPr>
          <p:nvPr/>
        </p:nvPicPr>
        <p:blipFill>
          <a:blip r:embed="rId11"/>
          <a:srcRect r="2017"/>
          <a:stretch>
            <a:fillRect/>
          </a:stretch>
        </p:blipFill>
        <p:spPr>
          <a:xfrm>
            <a:off x="9233912" y="2724909"/>
            <a:ext cx="8458513" cy="4946825"/>
          </a:xfrm>
          <a:prstGeom prst="rect">
            <a:avLst/>
          </a:prstGeom>
        </p:spPr>
      </p:pic>
      <p:sp>
        <p:nvSpPr>
          <p:cNvPr id="14" name="TextBox 14"/>
          <p:cNvSpPr txBox="1"/>
          <p:nvPr/>
        </p:nvSpPr>
        <p:spPr>
          <a:xfrm>
            <a:off x="9933100" y="893190"/>
            <a:ext cx="7034012"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Tìm</a:t>
            </a:r>
            <a:r>
              <a:rPr lang="en-US" sz="3399" dirty="0">
                <a:solidFill>
                  <a:srgbClr val="57CB78"/>
                </a:solidFill>
                <a:latin typeface="ไอติม"/>
              </a:rPr>
              <a:t> </a:t>
            </a:r>
            <a:r>
              <a:rPr lang="en-US" sz="3399" dirty="0" err="1">
                <a:solidFill>
                  <a:srgbClr val="57CB78"/>
                </a:solidFill>
                <a:latin typeface="ไอติม"/>
              </a:rPr>
              <a:t>kiếm</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5" name="TextBox 15"/>
          <p:cNvSpPr txBox="1"/>
          <p:nvPr/>
        </p:nvSpPr>
        <p:spPr>
          <a:xfrm>
            <a:off x="1384618" y="893190"/>
            <a:ext cx="6616382"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Tìm</a:t>
            </a:r>
            <a:r>
              <a:rPr lang="en-US" sz="3399" dirty="0">
                <a:solidFill>
                  <a:srgbClr val="57CB78"/>
                </a:solidFill>
                <a:latin typeface="ไอติม"/>
              </a:rPr>
              <a:t> </a:t>
            </a:r>
            <a:r>
              <a:rPr lang="en-US" sz="3399" dirty="0" err="1">
                <a:solidFill>
                  <a:srgbClr val="57CB78"/>
                </a:solidFill>
                <a:latin typeface="ไอติม"/>
              </a:rPr>
              <a:t>kiếm</a:t>
            </a:r>
            <a:r>
              <a:rPr lang="en-US" sz="3399" dirty="0">
                <a:solidFill>
                  <a:srgbClr val="57CB78"/>
                </a:solidFill>
                <a:latin typeface="ไอติม"/>
              </a:rPr>
              <a:t> </a:t>
            </a:r>
            <a:r>
              <a:rPr lang="en-US" sz="3399" dirty="0" err="1">
                <a:solidFill>
                  <a:srgbClr val="57CB78"/>
                </a:solidFill>
                <a:latin typeface="ไอติม"/>
              </a:rPr>
              <a:t>đơn</a:t>
            </a:r>
            <a:r>
              <a:rPr lang="en-US" sz="3399" dirty="0">
                <a:solidFill>
                  <a:srgbClr val="57CB78"/>
                </a:solidFill>
                <a:latin typeface="ไอติม"/>
              </a:rPr>
              <a:t> </a:t>
            </a:r>
            <a:r>
              <a:rPr lang="en-US" sz="3399" dirty="0" err="1">
                <a:solidFill>
                  <a:srgbClr val="57CB78"/>
                </a:solidFill>
                <a:latin typeface="ไอติม"/>
              </a:rPr>
              <a:t>hàng</a:t>
            </a:r>
            <a:r>
              <a:rPr lang="en-US" sz="3399" dirty="0">
                <a:solidFill>
                  <a:srgbClr val="57CB78"/>
                </a:solidFill>
                <a:latin typeface="ไอติม"/>
              </a:rPr>
              <a:t>”</a:t>
            </a:r>
          </a:p>
        </p:txBody>
      </p:sp>
      <p:sp>
        <p:nvSpPr>
          <p:cNvPr id="16" name="TextBox 16"/>
          <p:cNvSpPr txBox="1"/>
          <p:nvPr/>
        </p:nvSpPr>
        <p:spPr>
          <a:xfrm>
            <a:off x="6230615" y="-8439"/>
            <a:ext cx="5427985"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TÌM KIẾM ĐƠN HÀNG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851253" y="3077081"/>
            <a:ext cx="7680852" cy="5254912"/>
            <a:chOff x="0" y="0"/>
            <a:chExt cx="5157531" cy="3528563"/>
          </a:xfrm>
        </p:grpSpPr>
        <p:sp>
          <p:nvSpPr>
            <p:cNvPr id="9" name="Freeform 9"/>
            <p:cNvSpPr/>
            <p:nvPr/>
          </p:nvSpPr>
          <p:spPr>
            <a:xfrm>
              <a:off x="-3810" y="1270"/>
              <a:ext cx="5162611" cy="3527293"/>
            </a:xfrm>
            <a:custGeom>
              <a:avLst/>
              <a:gdLst/>
              <a:ahLst/>
              <a:cxnLst/>
              <a:rect l="l" t="t" r="r" b="b"/>
              <a:pathLst>
                <a:path w="5162611" h="3527293">
                  <a:moveTo>
                    <a:pt x="5158801" y="3049736"/>
                  </a:moveTo>
                  <a:cubicBezTo>
                    <a:pt x="5158801" y="2889143"/>
                    <a:pt x="5162611" y="2725827"/>
                    <a:pt x="5156261" y="2565234"/>
                  </a:cubicBezTo>
                  <a:cubicBezTo>
                    <a:pt x="5148641" y="2459079"/>
                    <a:pt x="5137211" y="365922"/>
                    <a:pt x="5137211" y="259767"/>
                  </a:cubicBezTo>
                  <a:cubicBezTo>
                    <a:pt x="5134671" y="186275"/>
                    <a:pt x="5133401" y="110061"/>
                    <a:pt x="5130861" y="54610"/>
                  </a:cubicBezTo>
                  <a:cubicBezTo>
                    <a:pt x="5130861" y="44450"/>
                    <a:pt x="5129591" y="34290"/>
                    <a:pt x="5128321" y="21590"/>
                  </a:cubicBezTo>
                  <a:cubicBezTo>
                    <a:pt x="5118161" y="19050"/>
                    <a:pt x="5109271" y="17780"/>
                    <a:pt x="5099111" y="16510"/>
                  </a:cubicBezTo>
                  <a:cubicBezTo>
                    <a:pt x="5079585" y="15240"/>
                    <a:pt x="5055477" y="16510"/>
                    <a:pt x="5035386" y="16510"/>
                  </a:cubicBezTo>
                  <a:cubicBezTo>
                    <a:pt x="4934933" y="13970"/>
                    <a:pt x="4834480" y="8890"/>
                    <a:pt x="4734027" y="7620"/>
                  </a:cubicBezTo>
                  <a:cubicBezTo>
                    <a:pt x="4545176" y="5080"/>
                    <a:pt x="4352306" y="3810"/>
                    <a:pt x="4163455" y="2540"/>
                  </a:cubicBezTo>
                  <a:cubicBezTo>
                    <a:pt x="4095147" y="2540"/>
                    <a:pt x="4022821" y="0"/>
                    <a:pt x="3954513" y="0"/>
                  </a:cubicBezTo>
                  <a:cubicBezTo>
                    <a:pt x="3789770" y="0"/>
                    <a:pt x="3629045" y="1270"/>
                    <a:pt x="3464303" y="1270"/>
                  </a:cubicBezTo>
                  <a:cubicBezTo>
                    <a:pt x="3367868" y="1270"/>
                    <a:pt x="3271433" y="3810"/>
                    <a:pt x="3170980" y="3810"/>
                  </a:cubicBezTo>
                  <a:cubicBezTo>
                    <a:pt x="3070527" y="5080"/>
                    <a:pt x="1250320" y="7620"/>
                    <a:pt x="1149867" y="7620"/>
                  </a:cubicBezTo>
                  <a:cubicBezTo>
                    <a:pt x="1069505" y="7620"/>
                    <a:pt x="989142" y="6350"/>
                    <a:pt x="908780" y="7620"/>
                  </a:cubicBezTo>
                  <a:cubicBezTo>
                    <a:pt x="836454" y="8890"/>
                    <a:pt x="760110" y="11430"/>
                    <a:pt x="687784" y="12700"/>
                  </a:cubicBezTo>
                  <a:cubicBezTo>
                    <a:pt x="611439" y="15240"/>
                    <a:pt x="535095" y="16510"/>
                    <a:pt x="462769" y="19050"/>
                  </a:cubicBezTo>
                  <a:cubicBezTo>
                    <a:pt x="354280" y="21590"/>
                    <a:pt x="241773" y="24130"/>
                    <a:pt x="133284" y="27940"/>
                  </a:cubicBezTo>
                  <a:cubicBezTo>
                    <a:pt x="68994" y="30480"/>
                    <a:pt x="38100" y="34290"/>
                    <a:pt x="16510" y="36830"/>
                  </a:cubicBezTo>
                  <a:cubicBezTo>
                    <a:pt x="16510" y="38100"/>
                    <a:pt x="13970" y="40640"/>
                    <a:pt x="13970" y="43180"/>
                  </a:cubicBezTo>
                  <a:cubicBezTo>
                    <a:pt x="12700" y="71954"/>
                    <a:pt x="10160" y="134558"/>
                    <a:pt x="8890" y="194441"/>
                  </a:cubicBezTo>
                  <a:cubicBezTo>
                    <a:pt x="7620" y="229826"/>
                    <a:pt x="8890" y="267932"/>
                    <a:pt x="7620" y="303317"/>
                  </a:cubicBezTo>
                  <a:cubicBezTo>
                    <a:pt x="0" y="482964"/>
                    <a:pt x="5080" y="2706774"/>
                    <a:pt x="7620" y="2889143"/>
                  </a:cubicBezTo>
                  <a:cubicBezTo>
                    <a:pt x="6350" y="3033405"/>
                    <a:pt x="11430" y="3174945"/>
                    <a:pt x="11430" y="3319206"/>
                  </a:cubicBezTo>
                  <a:cubicBezTo>
                    <a:pt x="11430" y="3387255"/>
                    <a:pt x="15240" y="3458025"/>
                    <a:pt x="7620" y="3496813"/>
                  </a:cubicBezTo>
                  <a:cubicBezTo>
                    <a:pt x="5080" y="3505703"/>
                    <a:pt x="10160" y="3512053"/>
                    <a:pt x="19050" y="3513323"/>
                  </a:cubicBezTo>
                  <a:cubicBezTo>
                    <a:pt x="29210" y="3514593"/>
                    <a:pt x="38100" y="3514593"/>
                    <a:pt x="48260" y="3514593"/>
                  </a:cubicBezTo>
                  <a:cubicBezTo>
                    <a:pt x="165428" y="3515863"/>
                    <a:pt x="294008" y="3515863"/>
                    <a:pt x="426606" y="3517133"/>
                  </a:cubicBezTo>
                  <a:cubicBezTo>
                    <a:pt x="498932" y="3518403"/>
                    <a:pt x="571258" y="3519673"/>
                    <a:pt x="639566" y="3520943"/>
                  </a:cubicBezTo>
                  <a:cubicBezTo>
                    <a:pt x="760110" y="3522213"/>
                    <a:pt x="876635" y="3522213"/>
                    <a:pt x="997179" y="3523483"/>
                  </a:cubicBezTo>
                  <a:cubicBezTo>
                    <a:pt x="1045396" y="3523483"/>
                    <a:pt x="1089595" y="3523483"/>
                    <a:pt x="1137813" y="3522213"/>
                  </a:cubicBezTo>
                  <a:cubicBezTo>
                    <a:pt x="1157903" y="3522213"/>
                    <a:pt x="1182012" y="3520943"/>
                    <a:pt x="1202103" y="3520943"/>
                  </a:cubicBezTo>
                  <a:cubicBezTo>
                    <a:pt x="1282465" y="3522213"/>
                    <a:pt x="2889712" y="3513323"/>
                    <a:pt x="2970074" y="3514593"/>
                  </a:cubicBezTo>
                  <a:cubicBezTo>
                    <a:pt x="3082581" y="3515863"/>
                    <a:pt x="3391976" y="3515863"/>
                    <a:pt x="3504484" y="3515863"/>
                  </a:cubicBezTo>
                  <a:cubicBezTo>
                    <a:pt x="3548683" y="3515863"/>
                    <a:pt x="3588864" y="3514593"/>
                    <a:pt x="3633063" y="3514593"/>
                  </a:cubicBezTo>
                  <a:cubicBezTo>
                    <a:pt x="3705389" y="3515863"/>
                    <a:pt x="3777715" y="3517133"/>
                    <a:pt x="3850042" y="3518403"/>
                  </a:cubicBezTo>
                  <a:cubicBezTo>
                    <a:pt x="4006748" y="3520943"/>
                    <a:pt x="4159437" y="3518403"/>
                    <a:pt x="4316143" y="3522213"/>
                  </a:cubicBezTo>
                  <a:cubicBezTo>
                    <a:pt x="4577321" y="3527293"/>
                    <a:pt x="4842517" y="3520943"/>
                    <a:pt x="5099111" y="3526023"/>
                  </a:cubicBezTo>
                  <a:cubicBezTo>
                    <a:pt x="5119431" y="3527293"/>
                    <a:pt x="5139751" y="3526023"/>
                    <a:pt x="5162611" y="3526023"/>
                  </a:cubicBezTo>
                  <a:cubicBezTo>
                    <a:pt x="5162611" y="3501893"/>
                    <a:pt x="5162611" y="3489193"/>
                    <a:pt x="5162611" y="3460747"/>
                  </a:cubicBezTo>
                  <a:cubicBezTo>
                    <a:pt x="5161341" y="3321928"/>
                    <a:pt x="5158801" y="3191276"/>
                    <a:pt x="5158801" y="3049736"/>
                  </a:cubicBezTo>
                  <a:close/>
                </a:path>
              </a:pathLst>
            </a:custGeom>
            <a:solidFill>
              <a:srgbClr val="566E96"/>
            </a:solidFill>
          </p:spPr>
        </p:sp>
      </p:grpSp>
      <p:grpSp>
        <p:nvGrpSpPr>
          <p:cNvPr id="10" name="Group 10"/>
          <p:cNvGrpSpPr/>
          <p:nvPr/>
        </p:nvGrpSpPr>
        <p:grpSpPr>
          <a:xfrm rot="5400000">
            <a:off x="10184381" y="521060"/>
            <a:ext cx="5925520" cy="9863641"/>
            <a:chOff x="0" y="0"/>
            <a:chExt cx="3622901" cy="6030693"/>
          </a:xfrm>
        </p:grpSpPr>
        <p:sp>
          <p:nvSpPr>
            <p:cNvPr id="11" name="Freeform 11"/>
            <p:cNvSpPr/>
            <p:nvPr/>
          </p:nvSpPr>
          <p:spPr>
            <a:xfrm>
              <a:off x="-3810" y="1270"/>
              <a:ext cx="3627981" cy="6029423"/>
            </a:xfrm>
            <a:custGeom>
              <a:avLst/>
              <a:gdLst/>
              <a:ahLst/>
              <a:cxnLst/>
              <a:rect l="l" t="t" r="r" b="b"/>
              <a:pathLst>
                <a:path w="3627981" h="6029423">
                  <a:moveTo>
                    <a:pt x="3624171" y="5241764"/>
                  </a:moveTo>
                  <a:cubicBezTo>
                    <a:pt x="3624171" y="4963015"/>
                    <a:pt x="3627981" y="4679542"/>
                    <a:pt x="3621631" y="4400793"/>
                  </a:cubicBezTo>
                  <a:cubicBezTo>
                    <a:pt x="3614011" y="4216536"/>
                    <a:pt x="3602581" y="583356"/>
                    <a:pt x="3602581" y="399099"/>
                  </a:cubicBezTo>
                  <a:cubicBezTo>
                    <a:pt x="3600041" y="271536"/>
                    <a:pt x="3598771" y="139248"/>
                    <a:pt x="3596231" y="54610"/>
                  </a:cubicBezTo>
                  <a:cubicBezTo>
                    <a:pt x="3596231" y="44450"/>
                    <a:pt x="3594961" y="34290"/>
                    <a:pt x="3593691" y="21590"/>
                  </a:cubicBezTo>
                  <a:cubicBezTo>
                    <a:pt x="3583531" y="19050"/>
                    <a:pt x="3574641" y="17780"/>
                    <a:pt x="3564481" y="16510"/>
                  </a:cubicBezTo>
                  <a:cubicBezTo>
                    <a:pt x="3550252" y="15240"/>
                    <a:pt x="3533479" y="16510"/>
                    <a:pt x="3519502" y="16510"/>
                  </a:cubicBezTo>
                  <a:cubicBezTo>
                    <a:pt x="3449615" y="13970"/>
                    <a:pt x="3379728" y="8890"/>
                    <a:pt x="3309841" y="7620"/>
                  </a:cubicBezTo>
                  <a:cubicBezTo>
                    <a:pt x="3178453" y="5080"/>
                    <a:pt x="3044270" y="3810"/>
                    <a:pt x="2912883" y="2540"/>
                  </a:cubicBezTo>
                  <a:cubicBezTo>
                    <a:pt x="2865360" y="2540"/>
                    <a:pt x="2815041" y="0"/>
                    <a:pt x="2767518" y="0"/>
                  </a:cubicBezTo>
                  <a:cubicBezTo>
                    <a:pt x="2652903" y="0"/>
                    <a:pt x="2541084" y="1270"/>
                    <a:pt x="2426469" y="1270"/>
                  </a:cubicBezTo>
                  <a:cubicBezTo>
                    <a:pt x="2359378" y="1270"/>
                    <a:pt x="2292286" y="3810"/>
                    <a:pt x="2222399" y="3810"/>
                  </a:cubicBezTo>
                  <a:cubicBezTo>
                    <a:pt x="2152512" y="5080"/>
                    <a:pt x="886160" y="7620"/>
                    <a:pt x="816273" y="7620"/>
                  </a:cubicBezTo>
                  <a:cubicBezTo>
                    <a:pt x="760364" y="7620"/>
                    <a:pt x="704454" y="6350"/>
                    <a:pt x="648545" y="7620"/>
                  </a:cubicBezTo>
                  <a:cubicBezTo>
                    <a:pt x="598226" y="8890"/>
                    <a:pt x="545112" y="11430"/>
                    <a:pt x="494793" y="12700"/>
                  </a:cubicBezTo>
                  <a:cubicBezTo>
                    <a:pt x="441679" y="15240"/>
                    <a:pt x="388565" y="16510"/>
                    <a:pt x="338246" y="19050"/>
                  </a:cubicBezTo>
                  <a:cubicBezTo>
                    <a:pt x="262768" y="21590"/>
                    <a:pt x="184495" y="24130"/>
                    <a:pt x="109017" y="27940"/>
                  </a:cubicBezTo>
                  <a:cubicBezTo>
                    <a:pt x="64289" y="30480"/>
                    <a:pt x="38100" y="34290"/>
                    <a:pt x="16510" y="36830"/>
                  </a:cubicBezTo>
                  <a:cubicBezTo>
                    <a:pt x="16510" y="38100"/>
                    <a:pt x="13970" y="40640"/>
                    <a:pt x="13970" y="43180"/>
                  </a:cubicBezTo>
                  <a:cubicBezTo>
                    <a:pt x="12700" y="73105"/>
                    <a:pt x="10160" y="181769"/>
                    <a:pt x="8890" y="285709"/>
                  </a:cubicBezTo>
                  <a:cubicBezTo>
                    <a:pt x="7620" y="347129"/>
                    <a:pt x="8890" y="413272"/>
                    <a:pt x="7620" y="474691"/>
                  </a:cubicBezTo>
                  <a:cubicBezTo>
                    <a:pt x="0" y="786512"/>
                    <a:pt x="5080" y="4646470"/>
                    <a:pt x="7620" y="4963015"/>
                  </a:cubicBezTo>
                  <a:cubicBezTo>
                    <a:pt x="6350" y="5213416"/>
                    <a:pt x="11430" y="5459093"/>
                    <a:pt x="11430" y="5709495"/>
                  </a:cubicBezTo>
                  <a:cubicBezTo>
                    <a:pt x="11430" y="5827608"/>
                    <a:pt x="15240" y="5950447"/>
                    <a:pt x="7620" y="5998943"/>
                  </a:cubicBezTo>
                  <a:cubicBezTo>
                    <a:pt x="5080" y="6007833"/>
                    <a:pt x="10160" y="6014183"/>
                    <a:pt x="19050" y="6015453"/>
                  </a:cubicBezTo>
                  <a:cubicBezTo>
                    <a:pt x="29210" y="6016723"/>
                    <a:pt x="38100" y="6016723"/>
                    <a:pt x="48260" y="6016723"/>
                  </a:cubicBezTo>
                  <a:cubicBezTo>
                    <a:pt x="131381" y="6017993"/>
                    <a:pt x="220836" y="6017993"/>
                    <a:pt x="313087" y="6019263"/>
                  </a:cubicBezTo>
                  <a:cubicBezTo>
                    <a:pt x="363406" y="6020533"/>
                    <a:pt x="413724" y="6021803"/>
                    <a:pt x="461247" y="6023073"/>
                  </a:cubicBezTo>
                  <a:cubicBezTo>
                    <a:pt x="545112" y="6024343"/>
                    <a:pt x="626181" y="6024343"/>
                    <a:pt x="710045" y="6025613"/>
                  </a:cubicBezTo>
                  <a:cubicBezTo>
                    <a:pt x="743591" y="6025613"/>
                    <a:pt x="774341" y="6025613"/>
                    <a:pt x="807887" y="6024343"/>
                  </a:cubicBezTo>
                  <a:cubicBezTo>
                    <a:pt x="821864" y="6024343"/>
                    <a:pt x="838637" y="6023073"/>
                    <a:pt x="852615" y="6023073"/>
                  </a:cubicBezTo>
                  <a:cubicBezTo>
                    <a:pt x="908524" y="6024343"/>
                    <a:pt x="2026716" y="6015453"/>
                    <a:pt x="2082625" y="6016723"/>
                  </a:cubicBezTo>
                  <a:cubicBezTo>
                    <a:pt x="2160899" y="6017993"/>
                    <a:pt x="2376151" y="6017993"/>
                    <a:pt x="2454424" y="6017993"/>
                  </a:cubicBezTo>
                  <a:cubicBezTo>
                    <a:pt x="2485174" y="6017993"/>
                    <a:pt x="2513129" y="6016723"/>
                    <a:pt x="2543879" y="6016723"/>
                  </a:cubicBezTo>
                  <a:cubicBezTo>
                    <a:pt x="2594198" y="6017993"/>
                    <a:pt x="2644517" y="6019263"/>
                    <a:pt x="2694835" y="6020533"/>
                  </a:cubicBezTo>
                  <a:cubicBezTo>
                    <a:pt x="2803859" y="6023073"/>
                    <a:pt x="2910087" y="6020533"/>
                    <a:pt x="3019111" y="6024343"/>
                  </a:cubicBezTo>
                  <a:cubicBezTo>
                    <a:pt x="3200817" y="6029423"/>
                    <a:pt x="3385319" y="6023073"/>
                    <a:pt x="3564481" y="6028153"/>
                  </a:cubicBezTo>
                  <a:cubicBezTo>
                    <a:pt x="3584801" y="6029423"/>
                    <a:pt x="3605121" y="6028153"/>
                    <a:pt x="3627981" y="6028153"/>
                  </a:cubicBezTo>
                  <a:cubicBezTo>
                    <a:pt x="3627981" y="6004023"/>
                    <a:pt x="3627981" y="5991323"/>
                    <a:pt x="3627981" y="5955171"/>
                  </a:cubicBezTo>
                  <a:cubicBezTo>
                    <a:pt x="3626711" y="5714219"/>
                    <a:pt x="3624171" y="5487441"/>
                    <a:pt x="3624171" y="5241764"/>
                  </a:cubicBezTo>
                  <a:close/>
                </a:path>
              </a:pathLst>
            </a:custGeom>
            <a:solidFill>
              <a:srgbClr val="566E96"/>
            </a:solidFill>
          </p:spPr>
        </p:sp>
      </p:grpSp>
      <p:pic>
        <p:nvPicPr>
          <p:cNvPr id="12" name="Picture 12"/>
          <p:cNvPicPr>
            <a:picLocks noChangeAspect="1"/>
          </p:cNvPicPr>
          <p:nvPr/>
        </p:nvPicPr>
        <p:blipFill>
          <a:blip r:embed="rId10"/>
          <a:srcRect t="3774" r="33831" b="1437"/>
          <a:stretch>
            <a:fillRect/>
          </a:stretch>
        </p:blipFill>
        <p:spPr>
          <a:xfrm>
            <a:off x="2270912" y="2026515"/>
            <a:ext cx="4796872" cy="7390667"/>
          </a:xfrm>
          <a:prstGeom prst="rect">
            <a:avLst/>
          </a:prstGeom>
        </p:spPr>
      </p:pic>
      <p:pic>
        <p:nvPicPr>
          <p:cNvPr id="13" name="Picture 13"/>
          <p:cNvPicPr>
            <a:picLocks noChangeAspect="1"/>
          </p:cNvPicPr>
          <p:nvPr/>
        </p:nvPicPr>
        <p:blipFill>
          <a:blip r:embed="rId11"/>
          <a:srcRect r="6750" b="10711"/>
          <a:stretch>
            <a:fillRect/>
          </a:stretch>
        </p:blipFill>
        <p:spPr>
          <a:xfrm>
            <a:off x="8378995" y="2684218"/>
            <a:ext cx="9536291" cy="5551011"/>
          </a:xfrm>
          <a:prstGeom prst="rect">
            <a:avLst/>
          </a:prstGeom>
        </p:spPr>
      </p:pic>
      <p:sp>
        <p:nvSpPr>
          <p:cNvPr id="14" name="TextBox 14"/>
          <p:cNvSpPr txBox="1"/>
          <p:nvPr/>
        </p:nvSpPr>
        <p:spPr>
          <a:xfrm>
            <a:off x="10228002" y="893190"/>
            <a:ext cx="6416647"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Thêm</a:t>
            </a:r>
            <a:r>
              <a:rPr lang="en-US" sz="3399" dirty="0">
                <a:solidFill>
                  <a:srgbClr val="57CB78"/>
                </a:solidFill>
                <a:latin typeface="ไอติม"/>
              </a:rPr>
              <a:t> </a:t>
            </a:r>
            <a:r>
              <a:rPr lang="en-US" sz="3399" dirty="0" err="1">
                <a:solidFill>
                  <a:srgbClr val="57CB78"/>
                </a:solidFill>
                <a:latin typeface="ไอติม"/>
              </a:rPr>
              <a:t>sản</a:t>
            </a:r>
            <a:r>
              <a:rPr lang="en-US" sz="3399" dirty="0">
                <a:solidFill>
                  <a:srgbClr val="57CB78"/>
                </a:solidFill>
                <a:latin typeface="ไอติม"/>
              </a:rPr>
              <a:t> </a:t>
            </a:r>
            <a:r>
              <a:rPr lang="en-US" sz="3399" dirty="0" err="1">
                <a:solidFill>
                  <a:srgbClr val="57CB78"/>
                </a:solidFill>
                <a:latin typeface="ไอติม"/>
              </a:rPr>
              <a:t>phẩm</a:t>
            </a:r>
            <a:r>
              <a:rPr lang="en-US" sz="3399" dirty="0">
                <a:solidFill>
                  <a:srgbClr val="57CB78"/>
                </a:solidFill>
                <a:latin typeface="ไอติม"/>
              </a:rPr>
              <a:t>”</a:t>
            </a:r>
          </a:p>
        </p:txBody>
      </p:sp>
      <p:sp>
        <p:nvSpPr>
          <p:cNvPr id="15" name="TextBox 15"/>
          <p:cNvSpPr txBox="1"/>
          <p:nvPr/>
        </p:nvSpPr>
        <p:spPr>
          <a:xfrm>
            <a:off x="1679520" y="893190"/>
            <a:ext cx="6016679"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Thêm</a:t>
            </a:r>
            <a:r>
              <a:rPr lang="en-US" sz="3399" dirty="0">
                <a:solidFill>
                  <a:srgbClr val="57CB78"/>
                </a:solidFill>
                <a:latin typeface="ไอติม"/>
              </a:rPr>
              <a:t> </a:t>
            </a:r>
            <a:r>
              <a:rPr lang="en-US" sz="3399" dirty="0" err="1">
                <a:solidFill>
                  <a:srgbClr val="57CB78"/>
                </a:solidFill>
                <a:latin typeface="ไอติม"/>
              </a:rPr>
              <a:t>sản</a:t>
            </a:r>
            <a:r>
              <a:rPr lang="en-US" sz="3399" dirty="0">
                <a:solidFill>
                  <a:srgbClr val="57CB78"/>
                </a:solidFill>
                <a:latin typeface="ไอติม"/>
              </a:rPr>
              <a:t> </a:t>
            </a:r>
            <a:r>
              <a:rPr lang="en-US" sz="3399" dirty="0" err="1">
                <a:solidFill>
                  <a:srgbClr val="57CB78"/>
                </a:solidFill>
                <a:latin typeface="ไอติม"/>
              </a:rPr>
              <a:t>phẩm</a:t>
            </a:r>
            <a:r>
              <a:rPr lang="en-US" sz="3399" dirty="0">
                <a:solidFill>
                  <a:srgbClr val="57CB78"/>
                </a:solidFill>
                <a:latin typeface="ไอติม"/>
              </a:rPr>
              <a:t>”</a:t>
            </a:r>
          </a:p>
        </p:txBody>
      </p:sp>
      <p:sp>
        <p:nvSpPr>
          <p:cNvPr id="16" name="TextBox 16"/>
          <p:cNvSpPr txBox="1"/>
          <p:nvPr/>
        </p:nvSpPr>
        <p:spPr>
          <a:xfrm>
            <a:off x="6774604" y="-8439"/>
            <a:ext cx="4502996"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THÊM SẢN PHẨM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26087" y="-8726087"/>
            <a:ext cx="835826" cy="18288000"/>
            <a:chOff x="0" y="0"/>
            <a:chExt cx="561240" cy="12280008"/>
          </a:xfrm>
        </p:grpSpPr>
        <p:sp>
          <p:nvSpPr>
            <p:cNvPr id="3" name="Freeform 3"/>
            <p:cNvSpPr/>
            <p:nvPr/>
          </p:nvSpPr>
          <p:spPr>
            <a:xfrm>
              <a:off x="-3810" y="1270"/>
              <a:ext cx="566320" cy="12278738"/>
            </a:xfrm>
            <a:custGeom>
              <a:avLst/>
              <a:gdLst/>
              <a:ahLst/>
              <a:cxnLst/>
              <a:rect l="l" t="t" r="r" b="b"/>
              <a:pathLst>
                <a:path w="566320" h="12278738">
                  <a:moveTo>
                    <a:pt x="562510" y="10716567"/>
                  </a:moveTo>
                  <a:cubicBezTo>
                    <a:pt x="562510" y="10142715"/>
                    <a:pt x="566320" y="9559136"/>
                    <a:pt x="559970" y="8985283"/>
                  </a:cubicBezTo>
                  <a:cubicBezTo>
                    <a:pt x="552350" y="8605957"/>
                    <a:pt x="540920" y="1126420"/>
                    <a:pt x="540920" y="747094"/>
                  </a:cubicBezTo>
                  <a:cubicBezTo>
                    <a:pt x="538380" y="484484"/>
                    <a:pt x="537110" y="212147"/>
                    <a:pt x="534570" y="54610"/>
                  </a:cubicBezTo>
                  <a:cubicBezTo>
                    <a:pt x="534570" y="44450"/>
                    <a:pt x="533300" y="34290"/>
                    <a:pt x="532030" y="21590"/>
                  </a:cubicBezTo>
                  <a:cubicBezTo>
                    <a:pt x="521870" y="19050"/>
                    <a:pt x="512980" y="17780"/>
                    <a:pt x="502820" y="16510"/>
                  </a:cubicBezTo>
                  <a:cubicBezTo>
                    <a:pt x="499158" y="15240"/>
                    <a:pt x="497021" y="16510"/>
                    <a:pt x="495239" y="16510"/>
                  </a:cubicBezTo>
                  <a:cubicBezTo>
                    <a:pt x="486333" y="13970"/>
                    <a:pt x="477427" y="8890"/>
                    <a:pt x="468520" y="7620"/>
                  </a:cubicBezTo>
                  <a:cubicBezTo>
                    <a:pt x="451776" y="5080"/>
                    <a:pt x="434676" y="3810"/>
                    <a:pt x="417931" y="2540"/>
                  </a:cubicBezTo>
                  <a:cubicBezTo>
                    <a:pt x="411875" y="2540"/>
                    <a:pt x="405462" y="0"/>
                    <a:pt x="399406" y="0"/>
                  </a:cubicBezTo>
                  <a:cubicBezTo>
                    <a:pt x="384799" y="0"/>
                    <a:pt x="370549" y="1270"/>
                    <a:pt x="355943" y="1270"/>
                  </a:cubicBezTo>
                  <a:cubicBezTo>
                    <a:pt x="347392" y="1270"/>
                    <a:pt x="338842" y="3810"/>
                    <a:pt x="329936" y="3810"/>
                  </a:cubicBezTo>
                  <a:cubicBezTo>
                    <a:pt x="321029" y="5080"/>
                    <a:pt x="159644" y="7620"/>
                    <a:pt x="150738" y="7620"/>
                  </a:cubicBezTo>
                  <a:cubicBezTo>
                    <a:pt x="143613" y="7620"/>
                    <a:pt x="136487" y="6350"/>
                    <a:pt x="129362" y="7620"/>
                  </a:cubicBezTo>
                  <a:cubicBezTo>
                    <a:pt x="122950" y="8890"/>
                    <a:pt x="116181" y="11430"/>
                    <a:pt x="109768" y="12700"/>
                  </a:cubicBezTo>
                  <a:cubicBezTo>
                    <a:pt x="102999" y="15240"/>
                    <a:pt x="96230" y="16510"/>
                    <a:pt x="89818" y="19050"/>
                  </a:cubicBezTo>
                  <a:cubicBezTo>
                    <a:pt x="80199" y="21590"/>
                    <a:pt x="70223" y="24130"/>
                    <a:pt x="60604" y="27940"/>
                  </a:cubicBezTo>
                  <a:cubicBezTo>
                    <a:pt x="54904" y="30480"/>
                    <a:pt x="38100" y="34290"/>
                    <a:pt x="16510" y="36830"/>
                  </a:cubicBezTo>
                  <a:cubicBezTo>
                    <a:pt x="16510" y="38100"/>
                    <a:pt x="13970" y="40640"/>
                    <a:pt x="13970" y="43180"/>
                  </a:cubicBezTo>
                  <a:cubicBezTo>
                    <a:pt x="12700" y="75978"/>
                    <a:pt x="10160" y="299683"/>
                    <a:pt x="8890" y="513662"/>
                  </a:cubicBezTo>
                  <a:cubicBezTo>
                    <a:pt x="7620" y="640104"/>
                    <a:pt x="8890" y="776273"/>
                    <a:pt x="7620" y="902715"/>
                  </a:cubicBezTo>
                  <a:cubicBezTo>
                    <a:pt x="0" y="1544652"/>
                    <a:pt x="5080" y="9491052"/>
                    <a:pt x="7620" y="10142715"/>
                  </a:cubicBezTo>
                  <a:cubicBezTo>
                    <a:pt x="6350" y="10658210"/>
                    <a:pt x="11430" y="11163978"/>
                    <a:pt x="11430" y="11679473"/>
                  </a:cubicBezTo>
                  <a:cubicBezTo>
                    <a:pt x="11430" y="11922631"/>
                    <a:pt x="15240" y="12175515"/>
                    <a:pt x="7620" y="12248257"/>
                  </a:cubicBezTo>
                  <a:cubicBezTo>
                    <a:pt x="5080" y="12257148"/>
                    <a:pt x="10160" y="12263498"/>
                    <a:pt x="19050" y="12264768"/>
                  </a:cubicBezTo>
                  <a:cubicBezTo>
                    <a:pt x="29210" y="12266038"/>
                    <a:pt x="38100" y="12266038"/>
                    <a:pt x="48260" y="12266038"/>
                  </a:cubicBezTo>
                  <a:cubicBezTo>
                    <a:pt x="63454" y="12267307"/>
                    <a:pt x="74855" y="12267307"/>
                    <a:pt x="86611" y="12268578"/>
                  </a:cubicBezTo>
                  <a:cubicBezTo>
                    <a:pt x="93024" y="12269848"/>
                    <a:pt x="99437" y="12271118"/>
                    <a:pt x="105493" y="12272388"/>
                  </a:cubicBezTo>
                  <a:cubicBezTo>
                    <a:pt x="116181" y="12273657"/>
                    <a:pt x="126512" y="12273657"/>
                    <a:pt x="137200" y="12274928"/>
                  </a:cubicBezTo>
                  <a:cubicBezTo>
                    <a:pt x="141475" y="12274928"/>
                    <a:pt x="145394" y="12274928"/>
                    <a:pt x="149669" y="12273657"/>
                  </a:cubicBezTo>
                  <a:cubicBezTo>
                    <a:pt x="151450" y="12273657"/>
                    <a:pt x="153588" y="12272388"/>
                    <a:pt x="155369" y="12272388"/>
                  </a:cubicBezTo>
                  <a:cubicBezTo>
                    <a:pt x="162494" y="12273657"/>
                    <a:pt x="304998" y="12264768"/>
                    <a:pt x="312123" y="12266038"/>
                  </a:cubicBezTo>
                  <a:cubicBezTo>
                    <a:pt x="322098" y="12267307"/>
                    <a:pt x="349530" y="12267307"/>
                    <a:pt x="359505" y="12267307"/>
                  </a:cubicBezTo>
                  <a:cubicBezTo>
                    <a:pt x="363424" y="12267307"/>
                    <a:pt x="366986" y="12266038"/>
                    <a:pt x="370905" y="12266038"/>
                  </a:cubicBezTo>
                  <a:cubicBezTo>
                    <a:pt x="377318" y="12267307"/>
                    <a:pt x="383731" y="12268578"/>
                    <a:pt x="390143" y="12269848"/>
                  </a:cubicBezTo>
                  <a:cubicBezTo>
                    <a:pt x="404037" y="12272388"/>
                    <a:pt x="417575" y="12269848"/>
                    <a:pt x="431469" y="12273657"/>
                  </a:cubicBezTo>
                  <a:cubicBezTo>
                    <a:pt x="454626" y="12278738"/>
                    <a:pt x="478139" y="12272388"/>
                    <a:pt x="502820" y="12277468"/>
                  </a:cubicBezTo>
                  <a:cubicBezTo>
                    <a:pt x="523140" y="12278738"/>
                    <a:pt x="543460" y="12277468"/>
                    <a:pt x="566320" y="12277468"/>
                  </a:cubicBezTo>
                  <a:cubicBezTo>
                    <a:pt x="566320" y="12253338"/>
                    <a:pt x="566320" y="12240638"/>
                    <a:pt x="566320" y="12185241"/>
                  </a:cubicBezTo>
                  <a:cubicBezTo>
                    <a:pt x="565050" y="11689199"/>
                    <a:pt x="562510" y="11222336"/>
                    <a:pt x="562510" y="10716567"/>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grpSp>
        <p:nvGrpSpPr>
          <p:cNvPr id="8" name="Group 8"/>
          <p:cNvGrpSpPr/>
          <p:nvPr/>
        </p:nvGrpSpPr>
        <p:grpSpPr>
          <a:xfrm rot="5400000">
            <a:off x="760206" y="2569407"/>
            <a:ext cx="8267267" cy="6475662"/>
            <a:chOff x="0" y="0"/>
            <a:chExt cx="5551296" cy="4348271"/>
          </a:xfrm>
        </p:grpSpPr>
        <p:sp>
          <p:nvSpPr>
            <p:cNvPr id="9" name="Freeform 9"/>
            <p:cNvSpPr/>
            <p:nvPr/>
          </p:nvSpPr>
          <p:spPr>
            <a:xfrm>
              <a:off x="-3810" y="1270"/>
              <a:ext cx="5556376" cy="4347001"/>
            </a:xfrm>
            <a:custGeom>
              <a:avLst/>
              <a:gdLst/>
              <a:ahLst/>
              <a:cxnLst/>
              <a:rect l="l" t="t" r="r" b="b"/>
              <a:pathLst>
                <a:path w="5556376" h="4347001">
                  <a:moveTo>
                    <a:pt x="5552566" y="3767854"/>
                  </a:moveTo>
                  <a:cubicBezTo>
                    <a:pt x="5552566" y="3568552"/>
                    <a:pt x="5556376" y="3365873"/>
                    <a:pt x="5550026" y="3166571"/>
                  </a:cubicBezTo>
                  <a:cubicBezTo>
                    <a:pt x="5542406" y="3034830"/>
                    <a:pt x="5530976" y="437154"/>
                    <a:pt x="5530976" y="305413"/>
                  </a:cubicBezTo>
                  <a:cubicBezTo>
                    <a:pt x="5528436" y="214207"/>
                    <a:pt x="5527166" y="119623"/>
                    <a:pt x="5524626" y="54610"/>
                  </a:cubicBezTo>
                  <a:cubicBezTo>
                    <a:pt x="5524626" y="44450"/>
                    <a:pt x="5523356" y="34290"/>
                    <a:pt x="5522086" y="21590"/>
                  </a:cubicBezTo>
                  <a:cubicBezTo>
                    <a:pt x="5511926" y="19050"/>
                    <a:pt x="5503036" y="17780"/>
                    <a:pt x="5492876" y="16510"/>
                  </a:cubicBezTo>
                  <a:cubicBezTo>
                    <a:pt x="5471992" y="15240"/>
                    <a:pt x="5446001" y="16510"/>
                    <a:pt x="5424342" y="16510"/>
                  </a:cubicBezTo>
                  <a:cubicBezTo>
                    <a:pt x="5316046" y="13970"/>
                    <a:pt x="5207750" y="8890"/>
                    <a:pt x="5099454" y="7620"/>
                  </a:cubicBezTo>
                  <a:cubicBezTo>
                    <a:pt x="4895858" y="5080"/>
                    <a:pt x="4687931" y="3810"/>
                    <a:pt x="4484335" y="2540"/>
                  </a:cubicBezTo>
                  <a:cubicBezTo>
                    <a:pt x="4410693" y="2540"/>
                    <a:pt x="4332721" y="0"/>
                    <a:pt x="4259079" y="0"/>
                  </a:cubicBezTo>
                  <a:cubicBezTo>
                    <a:pt x="4081475" y="0"/>
                    <a:pt x="3908202" y="1270"/>
                    <a:pt x="3730596" y="1270"/>
                  </a:cubicBezTo>
                  <a:cubicBezTo>
                    <a:pt x="3626633" y="1270"/>
                    <a:pt x="3522668" y="3810"/>
                    <a:pt x="3414373" y="3810"/>
                  </a:cubicBezTo>
                  <a:cubicBezTo>
                    <a:pt x="3306077" y="5080"/>
                    <a:pt x="1343758" y="7620"/>
                    <a:pt x="1235463" y="7620"/>
                  </a:cubicBezTo>
                  <a:cubicBezTo>
                    <a:pt x="1148826" y="7620"/>
                    <a:pt x="1062190" y="6350"/>
                    <a:pt x="975553" y="7620"/>
                  </a:cubicBezTo>
                  <a:cubicBezTo>
                    <a:pt x="897580" y="8890"/>
                    <a:pt x="815275" y="11430"/>
                    <a:pt x="737302" y="12700"/>
                  </a:cubicBezTo>
                  <a:cubicBezTo>
                    <a:pt x="654998" y="15240"/>
                    <a:pt x="572693" y="16510"/>
                    <a:pt x="494720" y="19050"/>
                  </a:cubicBezTo>
                  <a:cubicBezTo>
                    <a:pt x="377761" y="21590"/>
                    <a:pt x="256469" y="24130"/>
                    <a:pt x="139510" y="27940"/>
                  </a:cubicBezTo>
                  <a:cubicBezTo>
                    <a:pt x="70201" y="30480"/>
                    <a:pt x="38100" y="34290"/>
                    <a:pt x="16510" y="36830"/>
                  </a:cubicBezTo>
                  <a:cubicBezTo>
                    <a:pt x="16510" y="38100"/>
                    <a:pt x="13970" y="40640"/>
                    <a:pt x="13970" y="43180"/>
                  </a:cubicBezTo>
                  <a:cubicBezTo>
                    <a:pt x="12700" y="72331"/>
                    <a:pt x="10160" y="150025"/>
                    <a:pt x="8890" y="224341"/>
                  </a:cubicBezTo>
                  <a:cubicBezTo>
                    <a:pt x="7620" y="268255"/>
                    <a:pt x="8890" y="315546"/>
                    <a:pt x="7620" y="359460"/>
                  </a:cubicBezTo>
                  <a:cubicBezTo>
                    <a:pt x="0" y="582408"/>
                    <a:pt x="5080" y="3342227"/>
                    <a:pt x="7620" y="3568552"/>
                  </a:cubicBezTo>
                  <a:cubicBezTo>
                    <a:pt x="6350" y="3747586"/>
                    <a:pt x="11430" y="3923242"/>
                    <a:pt x="11430" y="4102275"/>
                  </a:cubicBezTo>
                  <a:cubicBezTo>
                    <a:pt x="11430" y="4186725"/>
                    <a:pt x="15240" y="4274553"/>
                    <a:pt x="7620" y="4316521"/>
                  </a:cubicBezTo>
                  <a:cubicBezTo>
                    <a:pt x="5080" y="4325411"/>
                    <a:pt x="10160" y="4331761"/>
                    <a:pt x="19050" y="4333031"/>
                  </a:cubicBezTo>
                  <a:cubicBezTo>
                    <a:pt x="29210" y="4334301"/>
                    <a:pt x="38100" y="4334301"/>
                    <a:pt x="48260" y="4334301"/>
                  </a:cubicBezTo>
                  <a:cubicBezTo>
                    <a:pt x="174165" y="4335571"/>
                    <a:pt x="312783" y="4335571"/>
                    <a:pt x="455733" y="4336841"/>
                  </a:cubicBezTo>
                  <a:cubicBezTo>
                    <a:pt x="533706" y="4338111"/>
                    <a:pt x="611679" y="4339381"/>
                    <a:pt x="685320" y="4340651"/>
                  </a:cubicBezTo>
                  <a:cubicBezTo>
                    <a:pt x="815275" y="4341921"/>
                    <a:pt x="940898" y="4341921"/>
                    <a:pt x="1070853" y="4343191"/>
                  </a:cubicBezTo>
                  <a:cubicBezTo>
                    <a:pt x="1122835" y="4343191"/>
                    <a:pt x="1170485" y="4343191"/>
                    <a:pt x="1222467" y="4341921"/>
                  </a:cubicBezTo>
                  <a:cubicBezTo>
                    <a:pt x="1244126" y="4341921"/>
                    <a:pt x="1270117" y="4340651"/>
                    <a:pt x="1291776" y="4340651"/>
                  </a:cubicBezTo>
                  <a:cubicBezTo>
                    <a:pt x="1378413" y="4341921"/>
                    <a:pt x="3111145" y="4333031"/>
                    <a:pt x="3197781" y="4334301"/>
                  </a:cubicBezTo>
                  <a:cubicBezTo>
                    <a:pt x="3319072" y="4335571"/>
                    <a:pt x="3652623" y="4335571"/>
                    <a:pt x="3773914" y="4335571"/>
                  </a:cubicBezTo>
                  <a:cubicBezTo>
                    <a:pt x="3821565" y="4335571"/>
                    <a:pt x="3864883" y="4334301"/>
                    <a:pt x="3912533" y="4334301"/>
                  </a:cubicBezTo>
                  <a:cubicBezTo>
                    <a:pt x="3990506" y="4335571"/>
                    <a:pt x="4068479" y="4336841"/>
                    <a:pt x="4146452" y="4338111"/>
                  </a:cubicBezTo>
                  <a:cubicBezTo>
                    <a:pt x="4315393" y="4340651"/>
                    <a:pt x="4480003" y="4338111"/>
                    <a:pt x="4648944" y="4341921"/>
                  </a:cubicBezTo>
                  <a:cubicBezTo>
                    <a:pt x="4930513" y="4347001"/>
                    <a:pt x="5216414" y="4340651"/>
                    <a:pt x="5492876" y="4345731"/>
                  </a:cubicBezTo>
                  <a:cubicBezTo>
                    <a:pt x="5513196" y="4347001"/>
                    <a:pt x="5533516" y="4345731"/>
                    <a:pt x="5556376" y="4345731"/>
                  </a:cubicBezTo>
                  <a:cubicBezTo>
                    <a:pt x="5556376" y="4321601"/>
                    <a:pt x="5556376" y="4308901"/>
                    <a:pt x="5556376" y="4277930"/>
                  </a:cubicBezTo>
                  <a:cubicBezTo>
                    <a:pt x="5555106" y="4105653"/>
                    <a:pt x="5552566" y="3943509"/>
                    <a:pt x="5552566" y="3767854"/>
                  </a:cubicBezTo>
                  <a:close/>
                </a:path>
              </a:pathLst>
            </a:custGeom>
            <a:solidFill>
              <a:srgbClr val="566E96"/>
            </a:solidFill>
          </p:spPr>
        </p:sp>
      </p:grpSp>
      <p:grpSp>
        <p:nvGrpSpPr>
          <p:cNvPr id="10" name="Group 10"/>
          <p:cNvGrpSpPr/>
          <p:nvPr/>
        </p:nvGrpSpPr>
        <p:grpSpPr>
          <a:xfrm rot="5400000">
            <a:off x="10832286" y="1013288"/>
            <a:ext cx="5543670" cy="8294980"/>
            <a:chOff x="0" y="0"/>
            <a:chExt cx="3722458" cy="5569905"/>
          </a:xfrm>
        </p:grpSpPr>
        <p:sp>
          <p:nvSpPr>
            <p:cNvPr id="11" name="Freeform 11"/>
            <p:cNvSpPr/>
            <p:nvPr/>
          </p:nvSpPr>
          <p:spPr>
            <a:xfrm>
              <a:off x="-3810" y="1270"/>
              <a:ext cx="3727538" cy="5568635"/>
            </a:xfrm>
            <a:custGeom>
              <a:avLst/>
              <a:gdLst/>
              <a:ahLst/>
              <a:cxnLst/>
              <a:rect l="l" t="t" r="r" b="b"/>
              <a:pathLst>
                <a:path w="3727538" h="5568635">
                  <a:moveTo>
                    <a:pt x="3723728" y="4838083"/>
                  </a:moveTo>
                  <a:cubicBezTo>
                    <a:pt x="3723728" y="4581094"/>
                    <a:pt x="3727538" y="4319749"/>
                    <a:pt x="3721188" y="4062760"/>
                  </a:cubicBezTo>
                  <a:cubicBezTo>
                    <a:pt x="3713568" y="3892886"/>
                    <a:pt x="3702138" y="543314"/>
                    <a:pt x="3702138" y="373440"/>
                  </a:cubicBezTo>
                  <a:cubicBezTo>
                    <a:pt x="3699598" y="255834"/>
                    <a:pt x="3698328" y="133873"/>
                    <a:pt x="3695788" y="54610"/>
                  </a:cubicBezTo>
                  <a:cubicBezTo>
                    <a:pt x="3695788" y="44450"/>
                    <a:pt x="3694518" y="34290"/>
                    <a:pt x="3693248" y="21590"/>
                  </a:cubicBezTo>
                  <a:cubicBezTo>
                    <a:pt x="3683088" y="19050"/>
                    <a:pt x="3674198" y="17780"/>
                    <a:pt x="3664038" y="16510"/>
                  </a:cubicBezTo>
                  <a:cubicBezTo>
                    <a:pt x="3649465" y="15240"/>
                    <a:pt x="3632217" y="16510"/>
                    <a:pt x="3617843" y="16510"/>
                  </a:cubicBezTo>
                  <a:cubicBezTo>
                    <a:pt x="3545973" y="13970"/>
                    <a:pt x="3474103" y="8890"/>
                    <a:pt x="3402233" y="7620"/>
                  </a:cubicBezTo>
                  <a:cubicBezTo>
                    <a:pt x="3267118" y="5080"/>
                    <a:pt x="3129127" y="3810"/>
                    <a:pt x="2994012" y="2540"/>
                  </a:cubicBezTo>
                  <a:cubicBezTo>
                    <a:pt x="2945140" y="2540"/>
                    <a:pt x="2893394" y="0"/>
                    <a:pt x="2844523" y="0"/>
                  </a:cubicBezTo>
                  <a:cubicBezTo>
                    <a:pt x="2726656" y="0"/>
                    <a:pt x="2611664" y="1270"/>
                    <a:pt x="2493798" y="1270"/>
                  </a:cubicBezTo>
                  <a:cubicBezTo>
                    <a:pt x="2424802" y="1270"/>
                    <a:pt x="2355807" y="3810"/>
                    <a:pt x="2283937" y="3810"/>
                  </a:cubicBezTo>
                  <a:cubicBezTo>
                    <a:pt x="2212067" y="5080"/>
                    <a:pt x="909785" y="7620"/>
                    <a:pt x="837915" y="7620"/>
                  </a:cubicBezTo>
                  <a:cubicBezTo>
                    <a:pt x="780419" y="7620"/>
                    <a:pt x="722923" y="6350"/>
                    <a:pt x="665427" y="7620"/>
                  </a:cubicBezTo>
                  <a:cubicBezTo>
                    <a:pt x="613681" y="8890"/>
                    <a:pt x="559060" y="11430"/>
                    <a:pt x="507313" y="12700"/>
                  </a:cubicBezTo>
                  <a:cubicBezTo>
                    <a:pt x="452692" y="15240"/>
                    <a:pt x="398071" y="16510"/>
                    <a:pt x="346325" y="19050"/>
                  </a:cubicBezTo>
                  <a:cubicBezTo>
                    <a:pt x="268705" y="21590"/>
                    <a:pt x="188211" y="24130"/>
                    <a:pt x="110591" y="27940"/>
                  </a:cubicBezTo>
                  <a:cubicBezTo>
                    <a:pt x="64595" y="30480"/>
                    <a:pt x="38100" y="34290"/>
                    <a:pt x="16510" y="36830"/>
                  </a:cubicBezTo>
                  <a:cubicBezTo>
                    <a:pt x="16510" y="38100"/>
                    <a:pt x="13970" y="40640"/>
                    <a:pt x="13970" y="43180"/>
                  </a:cubicBezTo>
                  <a:cubicBezTo>
                    <a:pt x="12700" y="72893"/>
                    <a:pt x="10160" y="173075"/>
                    <a:pt x="8890" y="268901"/>
                  </a:cubicBezTo>
                  <a:cubicBezTo>
                    <a:pt x="7620" y="325526"/>
                    <a:pt x="8890" y="386507"/>
                    <a:pt x="7620" y="443132"/>
                  </a:cubicBezTo>
                  <a:cubicBezTo>
                    <a:pt x="0" y="730611"/>
                    <a:pt x="5080" y="4289259"/>
                    <a:pt x="7620" y="4581094"/>
                  </a:cubicBezTo>
                  <a:cubicBezTo>
                    <a:pt x="6350" y="4811949"/>
                    <a:pt x="11430" y="5038448"/>
                    <a:pt x="11430" y="5269303"/>
                  </a:cubicBezTo>
                  <a:cubicBezTo>
                    <a:pt x="11430" y="5378197"/>
                    <a:pt x="15240" y="5491446"/>
                    <a:pt x="7620" y="5538155"/>
                  </a:cubicBezTo>
                  <a:cubicBezTo>
                    <a:pt x="5080" y="5547045"/>
                    <a:pt x="10160" y="5553395"/>
                    <a:pt x="19050" y="5554665"/>
                  </a:cubicBezTo>
                  <a:cubicBezTo>
                    <a:pt x="29210" y="5555935"/>
                    <a:pt x="38100" y="5555935"/>
                    <a:pt x="48260" y="5555935"/>
                  </a:cubicBezTo>
                  <a:cubicBezTo>
                    <a:pt x="133590" y="5557205"/>
                    <a:pt x="225583" y="5557205"/>
                    <a:pt x="320451" y="5558475"/>
                  </a:cubicBezTo>
                  <a:cubicBezTo>
                    <a:pt x="372198" y="5559745"/>
                    <a:pt x="423944" y="5561015"/>
                    <a:pt x="472816" y="5562285"/>
                  </a:cubicBezTo>
                  <a:cubicBezTo>
                    <a:pt x="559060" y="5563555"/>
                    <a:pt x="642429" y="5563555"/>
                    <a:pt x="728673" y="5564825"/>
                  </a:cubicBezTo>
                  <a:cubicBezTo>
                    <a:pt x="763170" y="5564825"/>
                    <a:pt x="794793" y="5564825"/>
                    <a:pt x="829290" y="5563555"/>
                  </a:cubicBezTo>
                  <a:cubicBezTo>
                    <a:pt x="843664" y="5563555"/>
                    <a:pt x="860913" y="5562285"/>
                    <a:pt x="875287" y="5562285"/>
                  </a:cubicBezTo>
                  <a:cubicBezTo>
                    <a:pt x="932783" y="5563555"/>
                    <a:pt x="2082702" y="5554665"/>
                    <a:pt x="2140197" y="5555935"/>
                  </a:cubicBezTo>
                  <a:cubicBezTo>
                    <a:pt x="2220692" y="5557205"/>
                    <a:pt x="2442051" y="5557205"/>
                    <a:pt x="2522545" y="5557205"/>
                  </a:cubicBezTo>
                  <a:cubicBezTo>
                    <a:pt x="2554168" y="5557205"/>
                    <a:pt x="2582916" y="5555935"/>
                    <a:pt x="2614539" y="5555935"/>
                  </a:cubicBezTo>
                  <a:cubicBezTo>
                    <a:pt x="2666285" y="5557205"/>
                    <a:pt x="2718032" y="5558475"/>
                    <a:pt x="2769778" y="5559745"/>
                  </a:cubicBezTo>
                  <a:cubicBezTo>
                    <a:pt x="2881895" y="5562285"/>
                    <a:pt x="2991137" y="5559745"/>
                    <a:pt x="3103254" y="5563555"/>
                  </a:cubicBezTo>
                  <a:cubicBezTo>
                    <a:pt x="3290116" y="5568635"/>
                    <a:pt x="3479852" y="5562285"/>
                    <a:pt x="3664038" y="5567365"/>
                  </a:cubicBezTo>
                  <a:cubicBezTo>
                    <a:pt x="3684358" y="5568635"/>
                    <a:pt x="3704678" y="5567365"/>
                    <a:pt x="3727538" y="5567365"/>
                  </a:cubicBezTo>
                  <a:cubicBezTo>
                    <a:pt x="3727538" y="5543235"/>
                    <a:pt x="3727538" y="5530535"/>
                    <a:pt x="3727538" y="5495802"/>
                  </a:cubicBezTo>
                  <a:cubicBezTo>
                    <a:pt x="3726268" y="5273658"/>
                    <a:pt x="3723728" y="5064583"/>
                    <a:pt x="3723728" y="4838083"/>
                  </a:cubicBezTo>
                  <a:close/>
                </a:path>
              </a:pathLst>
            </a:custGeom>
            <a:solidFill>
              <a:srgbClr val="566E96"/>
            </a:solidFill>
          </p:spPr>
        </p:sp>
      </p:grpSp>
      <p:pic>
        <p:nvPicPr>
          <p:cNvPr id="12" name="Picture 12"/>
          <p:cNvPicPr>
            <a:picLocks noChangeAspect="1"/>
          </p:cNvPicPr>
          <p:nvPr/>
        </p:nvPicPr>
        <p:blipFill>
          <a:blip r:embed="rId10"/>
          <a:srcRect r="3254" b="6664"/>
          <a:stretch>
            <a:fillRect/>
          </a:stretch>
        </p:blipFill>
        <p:spPr>
          <a:xfrm>
            <a:off x="9646974" y="2537405"/>
            <a:ext cx="7865237" cy="5212190"/>
          </a:xfrm>
          <a:prstGeom prst="rect">
            <a:avLst/>
          </a:prstGeom>
        </p:spPr>
      </p:pic>
      <p:pic>
        <p:nvPicPr>
          <p:cNvPr id="13" name="Picture 13"/>
          <p:cNvPicPr>
            <a:picLocks noChangeAspect="1"/>
          </p:cNvPicPr>
          <p:nvPr/>
        </p:nvPicPr>
        <p:blipFill>
          <a:blip r:embed="rId11"/>
          <a:srcRect b="1851"/>
          <a:stretch>
            <a:fillRect/>
          </a:stretch>
        </p:blipFill>
        <p:spPr>
          <a:xfrm>
            <a:off x="1887377" y="1864111"/>
            <a:ext cx="6060158" cy="7889688"/>
          </a:xfrm>
          <a:prstGeom prst="rect">
            <a:avLst/>
          </a:prstGeom>
        </p:spPr>
      </p:pic>
      <p:sp>
        <p:nvSpPr>
          <p:cNvPr id="14" name="TextBox 14"/>
          <p:cNvSpPr txBox="1"/>
          <p:nvPr/>
        </p:nvSpPr>
        <p:spPr>
          <a:xfrm>
            <a:off x="9335714" y="893190"/>
            <a:ext cx="8266486"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Sequence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thông</a:t>
            </a:r>
            <a:r>
              <a:rPr lang="en-US" sz="3399" dirty="0">
                <a:solidFill>
                  <a:srgbClr val="57CB78"/>
                </a:solidFill>
                <a:latin typeface="ไอติม"/>
              </a:rPr>
              <a:t> tin </a:t>
            </a:r>
            <a:r>
              <a:rPr lang="en-US" sz="3399" dirty="0" err="1">
                <a:solidFill>
                  <a:srgbClr val="57CB78"/>
                </a:solidFill>
                <a:latin typeface="ไอติม"/>
              </a:rPr>
              <a:t>cá</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a:t>
            </a:r>
          </a:p>
        </p:txBody>
      </p:sp>
      <p:sp>
        <p:nvSpPr>
          <p:cNvPr id="15" name="TextBox 15"/>
          <p:cNvSpPr txBox="1"/>
          <p:nvPr/>
        </p:nvSpPr>
        <p:spPr>
          <a:xfrm>
            <a:off x="752544" y="893190"/>
            <a:ext cx="7858055" cy="615553"/>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57CB78"/>
                </a:solidFill>
                <a:latin typeface="ไอติม"/>
              </a:rPr>
              <a:t>Sơ</a:t>
            </a:r>
            <a:r>
              <a:rPr lang="en-US" sz="3399" dirty="0">
                <a:solidFill>
                  <a:srgbClr val="57CB78"/>
                </a:solidFill>
                <a:latin typeface="ไอติม"/>
              </a:rPr>
              <a:t> </a:t>
            </a:r>
            <a:r>
              <a:rPr lang="en-US" sz="3399" dirty="0" err="1">
                <a:solidFill>
                  <a:srgbClr val="57CB78"/>
                </a:solidFill>
                <a:latin typeface="ไอติม"/>
              </a:rPr>
              <a:t>đồ</a:t>
            </a:r>
            <a:r>
              <a:rPr lang="en-US" sz="3399" dirty="0">
                <a:solidFill>
                  <a:srgbClr val="57CB78"/>
                </a:solidFill>
                <a:latin typeface="ไอติม"/>
              </a:rPr>
              <a:t> Activity “</a:t>
            </a:r>
            <a:r>
              <a:rPr lang="en-US" sz="3399" dirty="0" err="1">
                <a:solidFill>
                  <a:srgbClr val="57CB78"/>
                </a:solidFill>
                <a:latin typeface="ไอติม"/>
              </a:rPr>
              <a:t>Quản</a:t>
            </a:r>
            <a:r>
              <a:rPr lang="en-US" sz="3399" dirty="0">
                <a:solidFill>
                  <a:srgbClr val="57CB78"/>
                </a:solidFill>
                <a:latin typeface="ไอติม"/>
              </a:rPr>
              <a:t> </a:t>
            </a:r>
            <a:r>
              <a:rPr lang="en-US" sz="3399" dirty="0" err="1">
                <a:solidFill>
                  <a:srgbClr val="57CB78"/>
                </a:solidFill>
                <a:latin typeface="ไอติม"/>
              </a:rPr>
              <a:t>lý</a:t>
            </a:r>
            <a:r>
              <a:rPr lang="en-US" sz="3399" dirty="0">
                <a:solidFill>
                  <a:srgbClr val="57CB78"/>
                </a:solidFill>
                <a:latin typeface="ไอติม"/>
              </a:rPr>
              <a:t> </a:t>
            </a:r>
            <a:r>
              <a:rPr lang="en-US" sz="3399" dirty="0" err="1">
                <a:solidFill>
                  <a:srgbClr val="57CB78"/>
                </a:solidFill>
                <a:latin typeface="ไอติม"/>
              </a:rPr>
              <a:t>thông</a:t>
            </a:r>
            <a:r>
              <a:rPr lang="en-US" sz="3399" dirty="0">
                <a:solidFill>
                  <a:srgbClr val="57CB78"/>
                </a:solidFill>
                <a:latin typeface="ไอติม"/>
              </a:rPr>
              <a:t> tin </a:t>
            </a:r>
            <a:r>
              <a:rPr lang="en-US" sz="3399" dirty="0" err="1">
                <a:solidFill>
                  <a:srgbClr val="57CB78"/>
                </a:solidFill>
                <a:latin typeface="ไอติม"/>
              </a:rPr>
              <a:t>cá</a:t>
            </a:r>
            <a:r>
              <a:rPr lang="en-US" sz="3399" dirty="0">
                <a:solidFill>
                  <a:srgbClr val="57CB78"/>
                </a:solidFill>
                <a:latin typeface="ไอติม"/>
              </a:rPr>
              <a:t> </a:t>
            </a:r>
            <a:r>
              <a:rPr lang="en-US" sz="3399" dirty="0" err="1">
                <a:solidFill>
                  <a:srgbClr val="57CB78"/>
                </a:solidFill>
                <a:latin typeface="ไอติม"/>
              </a:rPr>
              <a:t>nhân</a:t>
            </a:r>
            <a:r>
              <a:rPr lang="en-US" sz="3399" dirty="0">
                <a:solidFill>
                  <a:srgbClr val="57CB78"/>
                </a:solidFill>
                <a:latin typeface="ไอติม"/>
              </a:rPr>
              <a:t>”</a:t>
            </a:r>
          </a:p>
        </p:txBody>
      </p:sp>
      <p:sp>
        <p:nvSpPr>
          <p:cNvPr id="16" name="TextBox 16"/>
          <p:cNvSpPr txBox="1"/>
          <p:nvPr/>
        </p:nvSpPr>
        <p:spPr>
          <a:xfrm>
            <a:off x="6210768" y="-8439"/>
            <a:ext cx="5524032" cy="807913"/>
          </a:xfrm>
          <a:prstGeom prst="rect">
            <a:avLst/>
          </a:prstGeom>
        </p:spPr>
        <p:txBody>
          <a:bodyPr wrap="square" lIns="0" tIns="0" rIns="0" bIns="0" rtlCol="0" anchor="t">
            <a:spAutoFit/>
          </a:bodyPr>
          <a:lstStyle/>
          <a:p>
            <a:pPr algn="ctr">
              <a:lnSpc>
                <a:spcPts val="6263"/>
              </a:lnSpc>
            </a:pPr>
            <a:r>
              <a:rPr lang="en-US" sz="4473" u="sng" dirty="0">
                <a:solidFill>
                  <a:srgbClr val="57CB78"/>
                </a:solidFill>
                <a:latin typeface="ไอติม"/>
              </a:rPr>
              <a:t>THÔNG TIN CÁ NHÂN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9840526" y="0"/>
            <a:ext cx="8476049" cy="10287000"/>
            <a:chOff x="0" y="0"/>
            <a:chExt cx="11301398" cy="13716000"/>
          </a:xfrm>
        </p:grpSpPr>
        <p:pic>
          <p:nvPicPr>
            <p:cNvPr id="3" name="Picture 3"/>
            <p:cNvPicPr>
              <a:picLocks noChangeAspect="1"/>
            </p:cNvPicPr>
            <p:nvPr/>
          </p:nvPicPr>
          <p:blipFill>
            <a:blip r:embed="rId2"/>
            <a:srcRect t="4502" b="4502"/>
            <a:stretch>
              <a:fillRect/>
            </a:stretch>
          </p:blipFill>
          <p:spPr>
            <a:xfrm>
              <a:off x="0" y="0"/>
              <a:ext cx="11301398" cy="137160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7663779">
            <a:off x="8108240" y="-1511135"/>
            <a:ext cx="651930" cy="3550113"/>
          </a:xfrm>
          <a:prstGeom prst="rect">
            <a:avLst/>
          </a:prstGeom>
        </p:spPr>
      </p:pic>
      <p:pic>
        <p:nvPicPr>
          <p:cNvPr id="5" name="Picture 5"/>
          <p:cNvPicPr>
            <a:picLocks noChangeAspect="1"/>
          </p:cNvPicPr>
          <p:nvPr/>
        </p:nvPicPr>
        <p:blipFill>
          <a:blip r:embed="rId5">
            <a:alphaModFix amt="19999"/>
          </a:blip>
          <a:srcRect/>
          <a:stretch>
            <a:fillRect/>
          </a:stretch>
        </p:blipFill>
        <p:spPr>
          <a:xfrm>
            <a:off x="234008" y="1775299"/>
            <a:ext cx="9373880" cy="7014787"/>
          </a:xfrm>
          <a:prstGeom prst="rect">
            <a:avLst/>
          </a:prstGeom>
        </p:spPr>
      </p:pic>
      <p:pic>
        <p:nvPicPr>
          <p:cNvPr id="6" name="Picture 6"/>
          <p:cNvPicPr>
            <a:picLocks noChangeAspect="1"/>
          </p:cNvPicPr>
          <p:nvPr/>
        </p:nvPicPr>
        <p:blipFill>
          <a:blip r:embed="rId6"/>
          <a:srcRect/>
          <a:stretch>
            <a:fillRect/>
          </a:stretch>
        </p:blipFill>
        <p:spPr>
          <a:xfrm rot="1808938">
            <a:off x="-104210" y="8523676"/>
            <a:ext cx="1109024" cy="2016407"/>
          </a:xfrm>
          <a:prstGeom prst="rect">
            <a:avLst/>
          </a:prstGeom>
        </p:spPr>
      </p:pic>
      <p:sp>
        <p:nvSpPr>
          <p:cNvPr id="7" name="TextBox 7"/>
          <p:cNvSpPr txBox="1"/>
          <p:nvPr/>
        </p:nvSpPr>
        <p:spPr>
          <a:xfrm>
            <a:off x="-144960" y="2467506"/>
            <a:ext cx="10182539" cy="4824094"/>
          </a:xfrm>
          <a:prstGeom prst="rect">
            <a:avLst/>
          </a:prstGeom>
        </p:spPr>
        <p:txBody>
          <a:bodyPr lIns="0" tIns="0" rIns="0" bIns="0" rtlCol="0" anchor="t">
            <a:spAutoFit/>
          </a:bodyPr>
          <a:lstStyle/>
          <a:p>
            <a:pPr algn="ctr">
              <a:lnSpc>
                <a:spcPts val="12880"/>
              </a:lnSpc>
            </a:pPr>
            <a:r>
              <a:rPr lang="en-US" sz="9200" u="sng">
                <a:solidFill>
                  <a:srgbClr val="FFFFFF"/>
                </a:solidFill>
                <a:latin typeface="ไอติม"/>
              </a:rPr>
              <a:t>PHẦN 3</a:t>
            </a:r>
          </a:p>
          <a:p>
            <a:pPr algn="ctr">
              <a:lnSpc>
                <a:spcPts val="12880"/>
              </a:lnSpc>
            </a:pPr>
            <a:r>
              <a:rPr lang="en-US" sz="9200">
                <a:solidFill>
                  <a:srgbClr val="FFFFFF"/>
                </a:solidFill>
                <a:latin typeface="ไอติม"/>
              </a:rPr>
              <a:t>THIẾT KẾ HỆ THỐNG</a:t>
            </a:r>
          </a:p>
        </p:txBody>
      </p:sp>
      <p:pic>
        <p:nvPicPr>
          <p:cNvPr id="8" name="Picture 8"/>
          <p:cNvPicPr>
            <a:picLocks noChangeAspect="1"/>
          </p:cNvPicPr>
          <p:nvPr/>
        </p:nvPicPr>
        <p:blipFill>
          <a:blip r:embed="rId7"/>
          <a:srcRect/>
          <a:stretch>
            <a:fillRect/>
          </a:stretch>
        </p:blipFill>
        <p:spPr>
          <a:xfrm>
            <a:off x="9256973" y="9019588"/>
            <a:ext cx="701830" cy="126741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1889299" y="2036514"/>
            <a:ext cx="14509401" cy="6870862"/>
            <a:chOff x="0" y="0"/>
            <a:chExt cx="7026386" cy="3327313"/>
          </a:xfrm>
        </p:grpSpPr>
        <p:sp>
          <p:nvSpPr>
            <p:cNvPr id="3" name="Freeform 3"/>
            <p:cNvSpPr/>
            <p:nvPr/>
          </p:nvSpPr>
          <p:spPr>
            <a:xfrm>
              <a:off x="10160" y="16510"/>
              <a:ext cx="7003526" cy="3299374"/>
            </a:xfrm>
            <a:custGeom>
              <a:avLst/>
              <a:gdLst/>
              <a:ahLst/>
              <a:cxnLst/>
              <a:rect l="l" t="t" r="r" b="b"/>
              <a:pathLst>
                <a:path w="7003526" h="3299374">
                  <a:moveTo>
                    <a:pt x="7003526" y="3299374"/>
                  </a:moveTo>
                  <a:lnTo>
                    <a:pt x="0" y="3291754"/>
                  </a:lnTo>
                  <a:lnTo>
                    <a:pt x="0" y="1157536"/>
                  </a:lnTo>
                  <a:lnTo>
                    <a:pt x="17780" y="19050"/>
                  </a:lnTo>
                  <a:lnTo>
                    <a:pt x="3490481" y="0"/>
                  </a:lnTo>
                  <a:lnTo>
                    <a:pt x="6984476" y="5080"/>
                  </a:lnTo>
                  <a:close/>
                </a:path>
              </a:pathLst>
            </a:custGeom>
            <a:solidFill>
              <a:srgbClr val="566E96"/>
            </a:solidFill>
          </p:spPr>
        </p:sp>
        <p:sp>
          <p:nvSpPr>
            <p:cNvPr id="4" name="Freeform 4"/>
            <p:cNvSpPr/>
            <p:nvPr/>
          </p:nvSpPr>
          <p:spPr>
            <a:xfrm>
              <a:off x="-3810" y="0"/>
              <a:ext cx="7032736" cy="3326043"/>
            </a:xfrm>
            <a:custGeom>
              <a:avLst/>
              <a:gdLst/>
              <a:ahLst/>
              <a:cxnLst/>
              <a:rect l="l" t="t" r="r" b="b"/>
              <a:pathLst>
                <a:path w="7032736" h="3326043">
                  <a:moveTo>
                    <a:pt x="6998446" y="21590"/>
                  </a:moveTo>
                  <a:cubicBezTo>
                    <a:pt x="6999716" y="34290"/>
                    <a:pt x="6999716" y="44450"/>
                    <a:pt x="7000986" y="54610"/>
                  </a:cubicBezTo>
                  <a:cubicBezTo>
                    <a:pt x="7003525" y="113855"/>
                    <a:pt x="7004796" y="185559"/>
                    <a:pt x="7007336" y="254702"/>
                  </a:cubicBezTo>
                  <a:cubicBezTo>
                    <a:pt x="7007336" y="354575"/>
                    <a:pt x="7020036" y="2323866"/>
                    <a:pt x="7026386" y="2423739"/>
                  </a:cubicBezTo>
                  <a:cubicBezTo>
                    <a:pt x="7032736" y="2574829"/>
                    <a:pt x="7028925" y="2728480"/>
                    <a:pt x="7028925" y="2879570"/>
                  </a:cubicBezTo>
                  <a:cubicBezTo>
                    <a:pt x="7028925" y="3012734"/>
                    <a:pt x="7030196" y="3135655"/>
                    <a:pt x="7031466" y="3265083"/>
                  </a:cubicBezTo>
                  <a:cubicBezTo>
                    <a:pt x="7031466" y="3286673"/>
                    <a:pt x="7031466" y="3300643"/>
                    <a:pt x="7031466" y="3324773"/>
                  </a:cubicBezTo>
                  <a:cubicBezTo>
                    <a:pt x="7008606" y="3324773"/>
                    <a:pt x="6988286" y="3326043"/>
                    <a:pt x="6950716" y="3324773"/>
                  </a:cubicBezTo>
                  <a:cubicBezTo>
                    <a:pt x="6594016" y="3319693"/>
                    <a:pt x="6231829" y="3326043"/>
                    <a:pt x="5875130" y="3320964"/>
                  </a:cubicBezTo>
                  <a:cubicBezTo>
                    <a:pt x="5661110" y="3317153"/>
                    <a:pt x="5452578" y="3319693"/>
                    <a:pt x="5238558" y="3317153"/>
                  </a:cubicBezTo>
                  <a:cubicBezTo>
                    <a:pt x="5139780" y="3315883"/>
                    <a:pt x="5041002" y="3314614"/>
                    <a:pt x="4942223" y="3313343"/>
                  </a:cubicBezTo>
                  <a:cubicBezTo>
                    <a:pt x="4881859" y="3313343"/>
                    <a:pt x="4826982" y="3314614"/>
                    <a:pt x="4766618" y="3314614"/>
                  </a:cubicBezTo>
                  <a:cubicBezTo>
                    <a:pt x="4612962" y="3313343"/>
                    <a:pt x="4190411" y="3314614"/>
                    <a:pt x="4036756" y="3313343"/>
                  </a:cubicBezTo>
                  <a:cubicBezTo>
                    <a:pt x="3927002" y="3312073"/>
                    <a:pt x="1731928" y="3320964"/>
                    <a:pt x="1622175" y="3319693"/>
                  </a:cubicBezTo>
                  <a:cubicBezTo>
                    <a:pt x="1594736" y="3319693"/>
                    <a:pt x="1561810" y="3320964"/>
                    <a:pt x="1534372" y="3320964"/>
                  </a:cubicBezTo>
                  <a:cubicBezTo>
                    <a:pt x="1468520" y="3320964"/>
                    <a:pt x="1408155" y="3322233"/>
                    <a:pt x="1342303" y="3322233"/>
                  </a:cubicBezTo>
                  <a:cubicBezTo>
                    <a:pt x="1177672" y="3322233"/>
                    <a:pt x="1018530" y="3320964"/>
                    <a:pt x="853899" y="3319693"/>
                  </a:cubicBezTo>
                  <a:cubicBezTo>
                    <a:pt x="755121" y="3318423"/>
                    <a:pt x="656342" y="3317153"/>
                    <a:pt x="563052" y="3315883"/>
                  </a:cubicBezTo>
                  <a:cubicBezTo>
                    <a:pt x="387446" y="3314614"/>
                    <a:pt x="211840" y="3313343"/>
                    <a:pt x="48260" y="3313343"/>
                  </a:cubicBezTo>
                  <a:cubicBezTo>
                    <a:pt x="38100" y="3313343"/>
                    <a:pt x="29210" y="3313343"/>
                    <a:pt x="19050" y="3312073"/>
                  </a:cubicBezTo>
                  <a:cubicBezTo>
                    <a:pt x="10160" y="3310803"/>
                    <a:pt x="5080" y="3304453"/>
                    <a:pt x="7620" y="3295564"/>
                  </a:cubicBezTo>
                  <a:cubicBezTo>
                    <a:pt x="16510" y="3263697"/>
                    <a:pt x="12700" y="3199676"/>
                    <a:pt x="11430" y="3133094"/>
                  </a:cubicBezTo>
                  <a:cubicBezTo>
                    <a:pt x="10160" y="2997369"/>
                    <a:pt x="6350" y="2864205"/>
                    <a:pt x="7620" y="2728480"/>
                  </a:cubicBezTo>
                  <a:cubicBezTo>
                    <a:pt x="5080" y="2559464"/>
                    <a:pt x="0" y="467252"/>
                    <a:pt x="7620" y="295675"/>
                  </a:cubicBezTo>
                  <a:cubicBezTo>
                    <a:pt x="8890" y="262384"/>
                    <a:pt x="7620" y="226532"/>
                    <a:pt x="8890" y="193241"/>
                  </a:cubicBezTo>
                  <a:cubicBezTo>
                    <a:pt x="10160" y="139463"/>
                    <a:pt x="12700" y="80564"/>
                    <a:pt x="13970" y="44450"/>
                  </a:cubicBezTo>
                  <a:cubicBezTo>
                    <a:pt x="13970" y="41910"/>
                    <a:pt x="15240" y="39370"/>
                    <a:pt x="16510" y="38100"/>
                  </a:cubicBezTo>
                  <a:cubicBezTo>
                    <a:pt x="38100" y="35560"/>
                    <a:pt x="74648" y="30480"/>
                    <a:pt x="162451" y="29210"/>
                  </a:cubicBezTo>
                  <a:cubicBezTo>
                    <a:pt x="310618" y="25400"/>
                    <a:pt x="458786" y="22860"/>
                    <a:pt x="612441" y="20320"/>
                  </a:cubicBezTo>
                  <a:cubicBezTo>
                    <a:pt x="716707" y="17780"/>
                    <a:pt x="820973" y="16510"/>
                    <a:pt x="919751" y="13970"/>
                  </a:cubicBezTo>
                  <a:cubicBezTo>
                    <a:pt x="1018530" y="11430"/>
                    <a:pt x="1122796" y="8890"/>
                    <a:pt x="1221574" y="8890"/>
                  </a:cubicBezTo>
                  <a:cubicBezTo>
                    <a:pt x="1331328" y="7620"/>
                    <a:pt x="1441081" y="10160"/>
                    <a:pt x="1550835" y="8890"/>
                  </a:cubicBezTo>
                  <a:cubicBezTo>
                    <a:pt x="1688027" y="8890"/>
                    <a:pt x="4173948" y="6350"/>
                    <a:pt x="4311140" y="5080"/>
                  </a:cubicBezTo>
                  <a:cubicBezTo>
                    <a:pt x="4442844" y="3810"/>
                    <a:pt x="4574549" y="2540"/>
                    <a:pt x="4711741" y="2540"/>
                  </a:cubicBezTo>
                  <a:cubicBezTo>
                    <a:pt x="4936736" y="1270"/>
                    <a:pt x="5156243" y="0"/>
                    <a:pt x="5381238" y="0"/>
                  </a:cubicBezTo>
                  <a:cubicBezTo>
                    <a:pt x="5474529" y="0"/>
                    <a:pt x="5573307" y="2540"/>
                    <a:pt x="5666598" y="2540"/>
                  </a:cubicBezTo>
                  <a:cubicBezTo>
                    <a:pt x="5924519" y="3810"/>
                    <a:pt x="6187928" y="5080"/>
                    <a:pt x="6445849" y="7620"/>
                  </a:cubicBezTo>
                  <a:cubicBezTo>
                    <a:pt x="6583041" y="8890"/>
                    <a:pt x="6720233" y="12700"/>
                    <a:pt x="6857425" y="16510"/>
                  </a:cubicBezTo>
                  <a:cubicBezTo>
                    <a:pt x="6890351" y="16510"/>
                    <a:pt x="6923278" y="16510"/>
                    <a:pt x="6950715" y="16510"/>
                  </a:cubicBezTo>
                  <a:cubicBezTo>
                    <a:pt x="6979396" y="17780"/>
                    <a:pt x="6988286" y="20320"/>
                    <a:pt x="6998446" y="21590"/>
                  </a:cubicBezTo>
                  <a:close/>
                  <a:moveTo>
                    <a:pt x="7008606" y="3308264"/>
                  </a:moveTo>
                  <a:cubicBezTo>
                    <a:pt x="7009875" y="3291753"/>
                    <a:pt x="7011146" y="3279053"/>
                    <a:pt x="7011146" y="3266353"/>
                  </a:cubicBezTo>
                  <a:cubicBezTo>
                    <a:pt x="7009875" y="3122851"/>
                    <a:pt x="7008606" y="2987126"/>
                    <a:pt x="7008606" y="2841158"/>
                  </a:cubicBezTo>
                  <a:cubicBezTo>
                    <a:pt x="7008606" y="2774576"/>
                    <a:pt x="7011146" y="2707993"/>
                    <a:pt x="7009875" y="2641411"/>
                  </a:cubicBezTo>
                  <a:cubicBezTo>
                    <a:pt x="7009875" y="2579951"/>
                    <a:pt x="7008606" y="2515930"/>
                    <a:pt x="7007336" y="2454470"/>
                  </a:cubicBezTo>
                  <a:cubicBezTo>
                    <a:pt x="7002256" y="2359718"/>
                    <a:pt x="6990825" y="398109"/>
                    <a:pt x="6990825" y="303358"/>
                  </a:cubicBezTo>
                  <a:cubicBezTo>
                    <a:pt x="6988286" y="223971"/>
                    <a:pt x="6985746" y="142024"/>
                    <a:pt x="6983206" y="63500"/>
                  </a:cubicBezTo>
                  <a:cubicBezTo>
                    <a:pt x="6981936" y="44450"/>
                    <a:pt x="6980666" y="43180"/>
                    <a:pt x="6934253" y="41910"/>
                  </a:cubicBezTo>
                  <a:cubicBezTo>
                    <a:pt x="6917790" y="41910"/>
                    <a:pt x="6906814" y="41910"/>
                    <a:pt x="6890352" y="40640"/>
                  </a:cubicBezTo>
                  <a:cubicBezTo>
                    <a:pt x="6753159" y="36830"/>
                    <a:pt x="6610480" y="31750"/>
                    <a:pt x="6473288" y="30480"/>
                  </a:cubicBezTo>
                  <a:cubicBezTo>
                    <a:pt x="6138539" y="26670"/>
                    <a:pt x="5798302" y="25400"/>
                    <a:pt x="5463554" y="22860"/>
                  </a:cubicBezTo>
                  <a:cubicBezTo>
                    <a:pt x="5414165" y="22860"/>
                    <a:pt x="5359288" y="22860"/>
                    <a:pt x="5309899" y="22860"/>
                  </a:cubicBezTo>
                  <a:cubicBezTo>
                    <a:pt x="5227583" y="22860"/>
                    <a:pt x="5145268" y="22860"/>
                    <a:pt x="5068440" y="22860"/>
                  </a:cubicBezTo>
                  <a:cubicBezTo>
                    <a:pt x="4892834" y="22860"/>
                    <a:pt x="4717228" y="22860"/>
                    <a:pt x="4547111" y="24130"/>
                  </a:cubicBezTo>
                  <a:cubicBezTo>
                    <a:pt x="4398943" y="25400"/>
                    <a:pt x="1902047" y="29210"/>
                    <a:pt x="1753879" y="29210"/>
                  </a:cubicBezTo>
                  <a:cubicBezTo>
                    <a:pt x="1512421" y="29210"/>
                    <a:pt x="1270963" y="26670"/>
                    <a:pt x="1029505" y="33020"/>
                  </a:cubicBezTo>
                  <a:cubicBezTo>
                    <a:pt x="903288" y="36830"/>
                    <a:pt x="782559" y="36830"/>
                    <a:pt x="661830" y="38100"/>
                  </a:cubicBezTo>
                  <a:cubicBezTo>
                    <a:pt x="453298" y="41910"/>
                    <a:pt x="244766" y="45720"/>
                    <a:pt x="49530" y="50800"/>
                  </a:cubicBezTo>
                  <a:cubicBezTo>
                    <a:pt x="36830" y="50800"/>
                    <a:pt x="34290" y="53340"/>
                    <a:pt x="33020" y="72881"/>
                  </a:cubicBezTo>
                  <a:cubicBezTo>
                    <a:pt x="31750" y="118977"/>
                    <a:pt x="31750" y="165072"/>
                    <a:pt x="30480" y="211167"/>
                  </a:cubicBezTo>
                  <a:cubicBezTo>
                    <a:pt x="29210" y="287993"/>
                    <a:pt x="26670" y="362257"/>
                    <a:pt x="25400" y="439083"/>
                  </a:cubicBezTo>
                  <a:cubicBezTo>
                    <a:pt x="20320" y="521030"/>
                    <a:pt x="26670" y="2523612"/>
                    <a:pt x="29210" y="2605560"/>
                  </a:cubicBezTo>
                  <a:cubicBezTo>
                    <a:pt x="29210" y="2692628"/>
                    <a:pt x="29210" y="2782258"/>
                    <a:pt x="30480" y="2869327"/>
                  </a:cubicBezTo>
                  <a:cubicBezTo>
                    <a:pt x="30480" y="2933348"/>
                    <a:pt x="33020" y="2997369"/>
                    <a:pt x="33020" y="3061390"/>
                  </a:cubicBezTo>
                  <a:cubicBezTo>
                    <a:pt x="33020" y="3130533"/>
                    <a:pt x="33020" y="3199676"/>
                    <a:pt x="31750" y="3266353"/>
                  </a:cubicBezTo>
                  <a:cubicBezTo>
                    <a:pt x="31750" y="3270164"/>
                    <a:pt x="31750" y="3272703"/>
                    <a:pt x="31750" y="3276514"/>
                  </a:cubicBezTo>
                  <a:cubicBezTo>
                    <a:pt x="31750" y="3286673"/>
                    <a:pt x="35560" y="3290484"/>
                    <a:pt x="44450" y="3290484"/>
                  </a:cubicBezTo>
                  <a:cubicBezTo>
                    <a:pt x="85623" y="3290484"/>
                    <a:pt x="162451" y="3291753"/>
                    <a:pt x="233791" y="3291753"/>
                  </a:cubicBezTo>
                  <a:cubicBezTo>
                    <a:pt x="338057" y="3291753"/>
                    <a:pt x="447810" y="3289214"/>
                    <a:pt x="552076" y="3291753"/>
                  </a:cubicBezTo>
                  <a:cubicBezTo>
                    <a:pt x="722195" y="3295564"/>
                    <a:pt x="892313" y="3298103"/>
                    <a:pt x="1062431" y="3296834"/>
                  </a:cubicBezTo>
                  <a:cubicBezTo>
                    <a:pt x="1172185" y="3295564"/>
                    <a:pt x="1276451" y="3298103"/>
                    <a:pt x="1386204" y="3298103"/>
                  </a:cubicBezTo>
                  <a:cubicBezTo>
                    <a:pt x="1545347" y="3298103"/>
                    <a:pt x="1704490" y="3296834"/>
                    <a:pt x="1863633" y="3298103"/>
                  </a:cubicBezTo>
                  <a:cubicBezTo>
                    <a:pt x="2099603" y="3299373"/>
                    <a:pt x="4689790" y="3289214"/>
                    <a:pt x="4931248" y="3291753"/>
                  </a:cubicBezTo>
                  <a:cubicBezTo>
                    <a:pt x="5035514" y="3293023"/>
                    <a:pt x="5139780" y="3294293"/>
                    <a:pt x="5238559" y="3294293"/>
                  </a:cubicBezTo>
                  <a:cubicBezTo>
                    <a:pt x="5419652" y="3296834"/>
                    <a:pt x="5595258" y="3293023"/>
                    <a:pt x="5776351" y="3296834"/>
                  </a:cubicBezTo>
                  <a:cubicBezTo>
                    <a:pt x="5924519" y="3299373"/>
                    <a:pt x="6072686" y="3299373"/>
                    <a:pt x="6220854" y="3301914"/>
                  </a:cubicBezTo>
                  <a:cubicBezTo>
                    <a:pt x="6440361" y="3305723"/>
                    <a:pt x="6659869" y="3308264"/>
                    <a:pt x="6879376" y="3309534"/>
                  </a:cubicBezTo>
                  <a:cubicBezTo>
                    <a:pt x="6961692" y="3309534"/>
                    <a:pt x="6988286" y="3308264"/>
                    <a:pt x="7008606" y="3308264"/>
                  </a:cubicBezTo>
                  <a:close/>
                </a:path>
              </a:pathLst>
            </a:custGeom>
            <a:solidFill>
              <a:srgbClr val="566E96"/>
            </a:solidFill>
          </p:spPr>
        </p:sp>
      </p:grpSp>
      <p:grpSp>
        <p:nvGrpSpPr>
          <p:cNvPr id="5" name="Group 5"/>
          <p:cNvGrpSpPr/>
          <p:nvPr/>
        </p:nvGrpSpPr>
        <p:grpSpPr>
          <a:xfrm rot="5384584">
            <a:off x="8722759" y="-1133543"/>
            <a:ext cx="1119155" cy="6214909"/>
            <a:chOff x="0" y="0"/>
            <a:chExt cx="1108453" cy="6155477"/>
          </a:xfrm>
        </p:grpSpPr>
        <p:sp>
          <p:nvSpPr>
            <p:cNvPr id="6" name="Freeform 6"/>
            <p:cNvSpPr/>
            <p:nvPr/>
          </p:nvSpPr>
          <p:spPr>
            <a:xfrm>
              <a:off x="-3810" y="1270"/>
              <a:ext cx="1113533" cy="6154207"/>
            </a:xfrm>
            <a:custGeom>
              <a:avLst/>
              <a:gdLst/>
              <a:ahLst/>
              <a:cxnLst/>
              <a:rect l="l" t="t" r="r" b="b"/>
              <a:pathLst>
                <a:path w="1113533" h="6154207">
                  <a:moveTo>
                    <a:pt x="1109723" y="5351083"/>
                  </a:moveTo>
                  <a:cubicBezTo>
                    <a:pt x="1109723" y="5066442"/>
                    <a:pt x="1113533" y="4776976"/>
                    <a:pt x="1107183" y="4492336"/>
                  </a:cubicBezTo>
                  <a:cubicBezTo>
                    <a:pt x="1099563" y="4304183"/>
                    <a:pt x="1088133" y="594200"/>
                    <a:pt x="1088133" y="406047"/>
                  </a:cubicBezTo>
                  <a:cubicBezTo>
                    <a:pt x="1085593" y="275788"/>
                    <a:pt x="1084323" y="140704"/>
                    <a:pt x="1081783" y="54610"/>
                  </a:cubicBezTo>
                  <a:cubicBezTo>
                    <a:pt x="1081783" y="44450"/>
                    <a:pt x="1080513" y="34290"/>
                    <a:pt x="1079243" y="21590"/>
                  </a:cubicBezTo>
                  <a:cubicBezTo>
                    <a:pt x="1069083" y="19050"/>
                    <a:pt x="1060193" y="17780"/>
                    <a:pt x="1050033" y="16510"/>
                  </a:cubicBezTo>
                  <a:cubicBezTo>
                    <a:pt x="1044483" y="15240"/>
                    <a:pt x="1039730" y="16510"/>
                    <a:pt x="1035769" y="16510"/>
                  </a:cubicBezTo>
                  <a:cubicBezTo>
                    <a:pt x="1015963" y="13970"/>
                    <a:pt x="996158" y="8890"/>
                    <a:pt x="976352" y="7620"/>
                  </a:cubicBezTo>
                  <a:cubicBezTo>
                    <a:pt x="939118" y="5080"/>
                    <a:pt x="901091" y="3810"/>
                    <a:pt x="863856" y="2540"/>
                  </a:cubicBezTo>
                  <a:cubicBezTo>
                    <a:pt x="850389" y="2540"/>
                    <a:pt x="836129" y="0"/>
                    <a:pt x="822661" y="0"/>
                  </a:cubicBezTo>
                  <a:cubicBezTo>
                    <a:pt x="790180" y="0"/>
                    <a:pt x="758491" y="1270"/>
                    <a:pt x="726010" y="1270"/>
                  </a:cubicBezTo>
                  <a:cubicBezTo>
                    <a:pt x="706996" y="1270"/>
                    <a:pt x="687983" y="3810"/>
                    <a:pt x="668177" y="3810"/>
                  </a:cubicBezTo>
                  <a:cubicBezTo>
                    <a:pt x="648372" y="5080"/>
                    <a:pt x="289495" y="7620"/>
                    <a:pt x="269690" y="7620"/>
                  </a:cubicBezTo>
                  <a:cubicBezTo>
                    <a:pt x="253845" y="7620"/>
                    <a:pt x="238001" y="6350"/>
                    <a:pt x="222156" y="7620"/>
                  </a:cubicBezTo>
                  <a:cubicBezTo>
                    <a:pt x="207896" y="8890"/>
                    <a:pt x="192844" y="11430"/>
                    <a:pt x="178584" y="12700"/>
                  </a:cubicBezTo>
                  <a:cubicBezTo>
                    <a:pt x="163532" y="15240"/>
                    <a:pt x="148480" y="16510"/>
                    <a:pt x="134220" y="19050"/>
                  </a:cubicBezTo>
                  <a:cubicBezTo>
                    <a:pt x="112829" y="21590"/>
                    <a:pt x="90647" y="24130"/>
                    <a:pt x="69257" y="27940"/>
                  </a:cubicBezTo>
                  <a:cubicBezTo>
                    <a:pt x="56582" y="30480"/>
                    <a:pt x="38100" y="34290"/>
                    <a:pt x="16510" y="36830"/>
                  </a:cubicBezTo>
                  <a:cubicBezTo>
                    <a:pt x="16510" y="38100"/>
                    <a:pt x="13970" y="40640"/>
                    <a:pt x="13970" y="43180"/>
                  </a:cubicBezTo>
                  <a:cubicBezTo>
                    <a:pt x="12700" y="73162"/>
                    <a:pt x="10160" y="184124"/>
                    <a:pt x="8890" y="290261"/>
                  </a:cubicBezTo>
                  <a:cubicBezTo>
                    <a:pt x="7620" y="352979"/>
                    <a:pt x="8890" y="420521"/>
                    <a:pt x="7620" y="483238"/>
                  </a:cubicBezTo>
                  <a:cubicBezTo>
                    <a:pt x="0" y="801650"/>
                    <a:pt x="5080" y="4743206"/>
                    <a:pt x="7620" y="5066442"/>
                  </a:cubicBezTo>
                  <a:cubicBezTo>
                    <a:pt x="6350" y="5322136"/>
                    <a:pt x="11430" y="5573007"/>
                    <a:pt x="11430" y="5828701"/>
                  </a:cubicBezTo>
                  <a:cubicBezTo>
                    <a:pt x="11430" y="5949312"/>
                    <a:pt x="15240" y="6074747"/>
                    <a:pt x="7620" y="6123727"/>
                  </a:cubicBezTo>
                  <a:cubicBezTo>
                    <a:pt x="5080" y="6132617"/>
                    <a:pt x="10160" y="6138967"/>
                    <a:pt x="19050" y="6140237"/>
                  </a:cubicBezTo>
                  <a:cubicBezTo>
                    <a:pt x="29210" y="6141507"/>
                    <a:pt x="38100" y="6141507"/>
                    <a:pt x="48260" y="6141507"/>
                  </a:cubicBezTo>
                  <a:cubicBezTo>
                    <a:pt x="75595" y="6142777"/>
                    <a:pt x="100946" y="6142777"/>
                    <a:pt x="127090" y="6144048"/>
                  </a:cubicBezTo>
                  <a:cubicBezTo>
                    <a:pt x="141349" y="6145317"/>
                    <a:pt x="155610" y="6146587"/>
                    <a:pt x="169077" y="6147857"/>
                  </a:cubicBezTo>
                  <a:cubicBezTo>
                    <a:pt x="192844" y="6149127"/>
                    <a:pt x="215818" y="6149127"/>
                    <a:pt x="239585" y="6150398"/>
                  </a:cubicBezTo>
                  <a:cubicBezTo>
                    <a:pt x="249092" y="6150398"/>
                    <a:pt x="257806" y="6150398"/>
                    <a:pt x="267313" y="6149127"/>
                  </a:cubicBezTo>
                  <a:cubicBezTo>
                    <a:pt x="271274" y="6149127"/>
                    <a:pt x="276027" y="6147857"/>
                    <a:pt x="279988" y="6147857"/>
                  </a:cubicBezTo>
                  <a:cubicBezTo>
                    <a:pt x="295833" y="6149127"/>
                    <a:pt x="612722" y="6140237"/>
                    <a:pt x="628566" y="6141507"/>
                  </a:cubicBezTo>
                  <a:cubicBezTo>
                    <a:pt x="650749" y="6142777"/>
                    <a:pt x="711750" y="6142777"/>
                    <a:pt x="733932" y="6142777"/>
                  </a:cubicBezTo>
                  <a:cubicBezTo>
                    <a:pt x="742646" y="6142777"/>
                    <a:pt x="750569" y="6141507"/>
                    <a:pt x="759283" y="6141507"/>
                  </a:cubicBezTo>
                  <a:cubicBezTo>
                    <a:pt x="773543" y="6142777"/>
                    <a:pt x="787803" y="6144048"/>
                    <a:pt x="802063" y="6145317"/>
                  </a:cubicBezTo>
                  <a:cubicBezTo>
                    <a:pt x="832960" y="6147857"/>
                    <a:pt x="863064" y="6145317"/>
                    <a:pt x="893961" y="6149127"/>
                  </a:cubicBezTo>
                  <a:cubicBezTo>
                    <a:pt x="945455" y="6154207"/>
                    <a:pt x="997742" y="6147857"/>
                    <a:pt x="1050033" y="6152937"/>
                  </a:cubicBezTo>
                  <a:cubicBezTo>
                    <a:pt x="1070353" y="6154207"/>
                    <a:pt x="1090673" y="6152937"/>
                    <a:pt x="1113533" y="6152937"/>
                  </a:cubicBezTo>
                  <a:cubicBezTo>
                    <a:pt x="1113533" y="6128807"/>
                    <a:pt x="1113533" y="6116107"/>
                    <a:pt x="1113533" y="6079571"/>
                  </a:cubicBezTo>
                  <a:cubicBezTo>
                    <a:pt x="1112263" y="5833526"/>
                    <a:pt x="1109723" y="5601953"/>
                    <a:pt x="1109723" y="5351083"/>
                  </a:cubicBezTo>
                  <a:close/>
                </a:path>
              </a:pathLst>
            </a:custGeom>
            <a:solidFill>
              <a:srgbClr val="E95729"/>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109579">
            <a:off x="16444779" y="-769691"/>
            <a:ext cx="3686442" cy="321725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196787">
            <a:off x="1264071" y="9292722"/>
            <a:ext cx="180427" cy="19645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196787">
            <a:off x="1414333" y="8810597"/>
            <a:ext cx="265666" cy="289262"/>
          </a:xfrm>
          <a:prstGeom prst="rect">
            <a:avLst/>
          </a:prstGeom>
        </p:spPr>
      </p:pic>
      <p:pic>
        <p:nvPicPr>
          <p:cNvPr id="10" name="Picture 10"/>
          <p:cNvPicPr>
            <a:picLocks noChangeAspect="1"/>
          </p:cNvPicPr>
          <p:nvPr/>
        </p:nvPicPr>
        <p:blipFill>
          <a:blip r:embed="rId8"/>
          <a:srcRect/>
          <a:stretch>
            <a:fillRect/>
          </a:stretch>
        </p:blipFill>
        <p:spPr>
          <a:xfrm>
            <a:off x="2304816" y="2547418"/>
            <a:ext cx="13678369" cy="6123237"/>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2196575" y="7942889"/>
            <a:ext cx="1163018" cy="1225402"/>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799910">
            <a:off x="15526014" y="7397779"/>
            <a:ext cx="1337437" cy="1259623"/>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908333" y="8710924"/>
            <a:ext cx="180427" cy="196452"/>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6398701" y="9168291"/>
            <a:ext cx="275575" cy="300051"/>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rot="-10800000">
            <a:off x="-921901" y="-1779214"/>
            <a:ext cx="3118476" cy="3558427"/>
          </a:xfrm>
          <a:prstGeom prst="rect">
            <a:avLst/>
          </a:prstGeom>
        </p:spPr>
      </p:pic>
      <p:sp>
        <p:nvSpPr>
          <p:cNvPr id="16" name="TextBox 16"/>
          <p:cNvSpPr txBox="1"/>
          <p:nvPr/>
        </p:nvSpPr>
        <p:spPr>
          <a:xfrm>
            <a:off x="6642917" y="1329658"/>
            <a:ext cx="5278840" cy="1155158"/>
          </a:xfrm>
          <a:prstGeom prst="rect">
            <a:avLst/>
          </a:prstGeom>
        </p:spPr>
        <p:txBody>
          <a:bodyPr lIns="0" tIns="0" rIns="0" bIns="0" rtlCol="0" anchor="t">
            <a:spAutoFit/>
          </a:bodyPr>
          <a:lstStyle/>
          <a:p>
            <a:pPr algn="ctr">
              <a:lnSpc>
                <a:spcPts val="9436"/>
              </a:lnSpc>
              <a:spcBef>
                <a:spcPct val="0"/>
              </a:spcBef>
            </a:pPr>
            <a:r>
              <a:rPr lang="en-US" sz="6740">
                <a:solidFill>
                  <a:srgbClr val="FFFFFF"/>
                </a:solidFill>
                <a:latin typeface="ไอติม"/>
              </a:rPr>
              <a:t>SƠ ĐỒ 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4688094" y="2036514"/>
            <a:ext cx="9507300" cy="6870862"/>
            <a:chOff x="0" y="0"/>
            <a:chExt cx="4604047" cy="3327313"/>
          </a:xfrm>
        </p:grpSpPr>
        <p:sp>
          <p:nvSpPr>
            <p:cNvPr id="3" name="Freeform 3"/>
            <p:cNvSpPr/>
            <p:nvPr/>
          </p:nvSpPr>
          <p:spPr>
            <a:xfrm>
              <a:off x="10160" y="16510"/>
              <a:ext cx="4581186" cy="3299374"/>
            </a:xfrm>
            <a:custGeom>
              <a:avLst/>
              <a:gdLst/>
              <a:ahLst/>
              <a:cxnLst/>
              <a:rect l="l" t="t" r="r" b="b"/>
              <a:pathLst>
                <a:path w="4581186" h="3299374">
                  <a:moveTo>
                    <a:pt x="4581186" y="3299374"/>
                  </a:moveTo>
                  <a:lnTo>
                    <a:pt x="0" y="3291754"/>
                  </a:lnTo>
                  <a:lnTo>
                    <a:pt x="0" y="1157536"/>
                  </a:lnTo>
                  <a:lnTo>
                    <a:pt x="17780" y="19050"/>
                  </a:lnTo>
                  <a:lnTo>
                    <a:pt x="2282425" y="0"/>
                  </a:lnTo>
                  <a:lnTo>
                    <a:pt x="4562136" y="5080"/>
                  </a:lnTo>
                  <a:close/>
                </a:path>
              </a:pathLst>
            </a:custGeom>
            <a:solidFill>
              <a:srgbClr val="566E96"/>
            </a:solidFill>
          </p:spPr>
        </p:sp>
        <p:sp>
          <p:nvSpPr>
            <p:cNvPr id="4" name="Freeform 4"/>
            <p:cNvSpPr/>
            <p:nvPr/>
          </p:nvSpPr>
          <p:spPr>
            <a:xfrm>
              <a:off x="-3810" y="0"/>
              <a:ext cx="4610397" cy="3326043"/>
            </a:xfrm>
            <a:custGeom>
              <a:avLst/>
              <a:gdLst/>
              <a:ahLst/>
              <a:cxnLst/>
              <a:rect l="l" t="t" r="r" b="b"/>
              <a:pathLst>
                <a:path w="4610397" h="3326043">
                  <a:moveTo>
                    <a:pt x="4576106" y="21590"/>
                  </a:moveTo>
                  <a:cubicBezTo>
                    <a:pt x="4577377" y="34290"/>
                    <a:pt x="4577377" y="44450"/>
                    <a:pt x="4578647" y="54610"/>
                  </a:cubicBezTo>
                  <a:cubicBezTo>
                    <a:pt x="4581187" y="113855"/>
                    <a:pt x="4582456" y="185559"/>
                    <a:pt x="4584997" y="254702"/>
                  </a:cubicBezTo>
                  <a:cubicBezTo>
                    <a:pt x="4584997" y="354575"/>
                    <a:pt x="4597697" y="2323866"/>
                    <a:pt x="4604047" y="2423739"/>
                  </a:cubicBezTo>
                  <a:cubicBezTo>
                    <a:pt x="4610397" y="2574829"/>
                    <a:pt x="4606587" y="2728480"/>
                    <a:pt x="4606587" y="2879570"/>
                  </a:cubicBezTo>
                  <a:cubicBezTo>
                    <a:pt x="4606587" y="3012734"/>
                    <a:pt x="4607856" y="3135655"/>
                    <a:pt x="4609127" y="3265083"/>
                  </a:cubicBezTo>
                  <a:cubicBezTo>
                    <a:pt x="4609127" y="3286673"/>
                    <a:pt x="4609127" y="3300643"/>
                    <a:pt x="4609127" y="3324773"/>
                  </a:cubicBezTo>
                  <a:cubicBezTo>
                    <a:pt x="4586267" y="3324773"/>
                    <a:pt x="4565947" y="3326043"/>
                    <a:pt x="4536234" y="3324773"/>
                  </a:cubicBezTo>
                  <a:cubicBezTo>
                    <a:pt x="4304403" y="3319693"/>
                    <a:pt x="4069006" y="3326043"/>
                    <a:pt x="3837176" y="3320964"/>
                  </a:cubicBezTo>
                  <a:cubicBezTo>
                    <a:pt x="3698078" y="3317153"/>
                    <a:pt x="3562546" y="3319693"/>
                    <a:pt x="3423448" y="3317153"/>
                  </a:cubicBezTo>
                  <a:cubicBezTo>
                    <a:pt x="3359249" y="3315883"/>
                    <a:pt x="3295049" y="3314614"/>
                    <a:pt x="3230850" y="3313343"/>
                  </a:cubicBezTo>
                  <a:cubicBezTo>
                    <a:pt x="3191617" y="3313343"/>
                    <a:pt x="3155951" y="3314614"/>
                    <a:pt x="3116718" y="3314614"/>
                  </a:cubicBezTo>
                  <a:cubicBezTo>
                    <a:pt x="3016853" y="3313343"/>
                    <a:pt x="2742223" y="3314614"/>
                    <a:pt x="2642357" y="3313343"/>
                  </a:cubicBezTo>
                  <a:cubicBezTo>
                    <a:pt x="2571025" y="3312073"/>
                    <a:pt x="1144376" y="3320964"/>
                    <a:pt x="1073044" y="3319693"/>
                  </a:cubicBezTo>
                  <a:cubicBezTo>
                    <a:pt x="1055211" y="3319693"/>
                    <a:pt x="1033811" y="3320964"/>
                    <a:pt x="1015978" y="3320964"/>
                  </a:cubicBezTo>
                  <a:cubicBezTo>
                    <a:pt x="973178" y="3320964"/>
                    <a:pt x="933946" y="3322233"/>
                    <a:pt x="891146" y="3322233"/>
                  </a:cubicBezTo>
                  <a:cubicBezTo>
                    <a:pt x="784147" y="3322233"/>
                    <a:pt x="680715" y="3320964"/>
                    <a:pt x="573717" y="3319693"/>
                  </a:cubicBezTo>
                  <a:cubicBezTo>
                    <a:pt x="509518" y="3318423"/>
                    <a:pt x="445318" y="3317153"/>
                    <a:pt x="384686" y="3315883"/>
                  </a:cubicBezTo>
                  <a:cubicBezTo>
                    <a:pt x="270554" y="3314614"/>
                    <a:pt x="156422" y="3313343"/>
                    <a:pt x="48260" y="3313343"/>
                  </a:cubicBezTo>
                  <a:cubicBezTo>
                    <a:pt x="38100" y="3313343"/>
                    <a:pt x="29210" y="3313343"/>
                    <a:pt x="19050" y="3312073"/>
                  </a:cubicBezTo>
                  <a:cubicBezTo>
                    <a:pt x="10160" y="3310803"/>
                    <a:pt x="5080" y="3304453"/>
                    <a:pt x="7620" y="3295564"/>
                  </a:cubicBezTo>
                  <a:cubicBezTo>
                    <a:pt x="16510" y="3263697"/>
                    <a:pt x="12700" y="3199676"/>
                    <a:pt x="11430" y="3133094"/>
                  </a:cubicBezTo>
                  <a:cubicBezTo>
                    <a:pt x="10160" y="2997369"/>
                    <a:pt x="6350" y="2864205"/>
                    <a:pt x="7620" y="2728480"/>
                  </a:cubicBezTo>
                  <a:cubicBezTo>
                    <a:pt x="5080" y="2559464"/>
                    <a:pt x="0" y="467252"/>
                    <a:pt x="7620" y="295675"/>
                  </a:cubicBezTo>
                  <a:cubicBezTo>
                    <a:pt x="8890" y="262384"/>
                    <a:pt x="7620" y="226532"/>
                    <a:pt x="8890" y="193241"/>
                  </a:cubicBezTo>
                  <a:cubicBezTo>
                    <a:pt x="10160" y="139463"/>
                    <a:pt x="12700" y="80564"/>
                    <a:pt x="13970" y="44450"/>
                  </a:cubicBezTo>
                  <a:cubicBezTo>
                    <a:pt x="13970" y="41910"/>
                    <a:pt x="15240" y="39370"/>
                    <a:pt x="16510" y="38100"/>
                  </a:cubicBezTo>
                  <a:cubicBezTo>
                    <a:pt x="38100" y="35560"/>
                    <a:pt x="67256" y="30480"/>
                    <a:pt x="124322" y="29210"/>
                  </a:cubicBezTo>
                  <a:cubicBezTo>
                    <a:pt x="220621" y="25400"/>
                    <a:pt x="316920" y="22860"/>
                    <a:pt x="416785" y="20320"/>
                  </a:cubicBezTo>
                  <a:cubicBezTo>
                    <a:pt x="484551" y="17780"/>
                    <a:pt x="552317" y="16510"/>
                    <a:pt x="616516" y="13970"/>
                  </a:cubicBezTo>
                  <a:cubicBezTo>
                    <a:pt x="680715" y="11430"/>
                    <a:pt x="748481" y="8890"/>
                    <a:pt x="812680" y="8890"/>
                  </a:cubicBezTo>
                  <a:cubicBezTo>
                    <a:pt x="884013" y="7620"/>
                    <a:pt x="955345" y="10160"/>
                    <a:pt x="1026678" y="8890"/>
                  </a:cubicBezTo>
                  <a:cubicBezTo>
                    <a:pt x="1115843" y="8890"/>
                    <a:pt x="2731523" y="6350"/>
                    <a:pt x="2820689" y="5080"/>
                  </a:cubicBezTo>
                  <a:cubicBezTo>
                    <a:pt x="2906287" y="3810"/>
                    <a:pt x="2991886" y="2540"/>
                    <a:pt x="3081052" y="2540"/>
                  </a:cubicBezTo>
                  <a:cubicBezTo>
                    <a:pt x="3227284" y="1270"/>
                    <a:pt x="3369948" y="0"/>
                    <a:pt x="3516180" y="0"/>
                  </a:cubicBezTo>
                  <a:cubicBezTo>
                    <a:pt x="3576812" y="0"/>
                    <a:pt x="3641012" y="2540"/>
                    <a:pt x="3701644" y="2540"/>
                  </a:cubicBezTo>
                  <a:cubicBezTo>
                    <a:pt x="3869276" y="3810"/>
                    <a:pt x="4040473" y="5080"/>
                    <a:pt x="4208105" y="7620"/>
                  </a:cubicBezTo>
                  <a:cubicBezTo>
                    <a:pt x="4297270" y="8890"/>
                    <a:pt x="4386436" y="12700"/>
                    <a:pt x="4475601" y="16510"/>
                  </a:cubicBezTo>
                  <a:cubicBezTo>
                    <a:pt x="4497001" y="16510"/>
                    <a:pt x="4518401" y="16510"/>
                    <a:pt x="4536234" y="16510"/>
                  </a:cubicBezTo>
                  <a:cubicBezTo>
                    <a:pt x="4557056" y="17780"/>
                    <a:pt x="4565947" y="20320"/>
                    <a:pt x="4576106" y="21590"/>
                  </a:cubicBezTo>
                  <a:close/>
                  <a:moveTo>
                    <a:pt x="4586267" y="3308264"/>
                  </a:moveTo>
                  <a:cubicBezTo>
                    <a:pt x="4587537" y="3291753"/>
                    <a:pt x="4588807" y="3279053"/>
                    <a:pt x="4588807" y="3266353"/>
                  </a:cubicBezTo>
                  <a:cubicBezTo>
                    <a:pt x="4587537" y="3122851"/>
                    <a:pt x="4586267" y="2987126"/>
                    <a:pt x="4586267" y="2841158"/>
                  </a:cubicBezTo>
                  <a:cubicBezTo>
                    <a:pt x="4586267" y="2774576"/>
                    <a:pt x="4588807" y="2707993"/>
                    <a:pt x="4587537" y="2641411"/>
                  </a:cubicBezTo>
                  <a:cubicBezTo>
                    <a:pt x="4587537" y="2579951"/>
                    <a:pt x="4586267" y="2515930"/>
                    <a:pt x="4584997" y="2454470"/>
                  </a:cubicBezTo>
                  <a:cubicBezTo>
                    <a:pt x="4579917" y="2359718"/>
                    <a:pt x="4568487" y="398109"/>
                    <a:pt x="4568487" y="303358"/>
                  </a:cubicBezTo>
                  <a:cubicBezTo>
                    <a:pt x="4565947" y="223971"/>
                    <a:pt x="4563407" y="142024"/>
                    <a:pt x="4560867" y="63500"/>
                  </a:cubicBezTo>
                  <a:cubicBezTo>
                    <a:pt x="4559597" y="44450"/>
                    <a:pt x="4558327" y="43180"/>
                    <a:pt x="4525534" y="41910"/>
                  </a:cubicBezTo>
                  <a:cubicBezTo>
                    <a:pt x="4514834" y="41910"/>
                    <a:pt x="4507701" y="41910"/>
                    <a:pt x="4497001" y="40640"/>
                  </a:cubicBezTo>
                  <a:cubicBezTo>
                    <a:pt x="4407835" y="36830"/>
                    <a:pt x="4315103" y="31750"/>
                    <a:pt x="4225938" y="30480"/>
                  </a:cubicBezTo>
                  <a:cubicBezTo>
                    <a:pt x="4008374" y="26670"/>
                    <a:pt x="3787243" y="25400"/>
                    <a:pt x="3569679" y="22860"/>
                  </a:cubicBezTo>
                  <a:cubicBezTo>
                    <a:pt x="3537580" y="22860"/>
                    <a:pt x="3501914" y="22860"/>
                    <a:pt x="3469814" y="22860"/>
                  </a:cubicBezTo>
                  <a:cubicBezTo>
                    <a:pt x="3416314" y="22860"/>
                    <a:pt x="3362815" y="22860"/>
                    <a:pt x="3312882" y="22860"/>
                  </a:cubicBezTo>
                  <a:cubicBezTo>
                    <a:pt x="3198751" y="22860"/>
                    <a:pt x="3084619" y="22860"/>
                    <a:pt x="2974054" y="24130"/>
                  </a:cubicBezTo>
                  <a:cubicBezTo>
                    <a:pt x="2877755" y="25400"/>
                    <a:pt x="1254941" y="29210"/>
                    <a:pt x="1158643" y="29210"/>
                  </a:cubicBezTo>
                  <a:cubicBezTo>
                    <a:pt x="1001711" y="29210"/>
                    <a:pt x="844780" y="26670"/>
                    <a:pt x="687849" y="33020"/>
                  </a:cubicBezTo>
                  <a:cubicBezTo>
                    <a:pt x="605816" y="36830"/>
                    <a:pt x="527351" y="36830"/>
                    <a:pt x="448885" y="38100"/>
                  </a:cubicBezTo>
                  <a:cubicBezTo>
                    <a:pt x="313353" y="41910"/>
                    <a:pt x="177822" y="45720"/>
                    <a:pt x="49530" y="50800"/>
                  </a:cubicBezTo>
                  <a:cubicBezTo>
                    <a:pt x="36830" y="50800"/>
                    <a:pt x="34290" y="53340"/>
                    <a:pt x="33020" y="72881"/>
                  </a:cubicBezTo>
                  <a:cubicBezTo>
                    <a:pt x="31750" y="118977"/>
                    <a:pt x="31750" y="165072"/>
                    <a:pt x="30480" y="211167"/>
                  </a:cubicBezTo>
                  <a:cubicBezTo>
                    <a:pt x="29210" y="287993"/>
                    <a:pt x="26670" y="362257"/>
                    <a:pt x="25400" y="439083"/>
                  </a:cubicBezTo>
                  <a:cubicBezTo>
                    <a:pt x="20320" y="521030"/>
                    <a:pt x="26670" y="2523612"/>
                    <a:pt x="29210" y="2605560"/>
                  </a:cubicBezTo>
                  <a:cubicBezTo>
                    <a:pt x="29210" y="2692628"/>
                    <a:pt x="29210" y="2782258"/>
                    <a:pt x="30480" y="2869327"/>
                  </a:cubicBezTo>
                  <a:cubicBezTo>
                    <a:pt x="30480" y="2933348"/>
                    <a:pt x="33020" y="2997369"/>
                    <a:pt x="33020" y="3061390"/>
                  </a:cubicBezTo>
                  <a:cubicBezTo>
                    <a:pt x="33020" y="3130533"/>
                    <a:pt x="33020" y="3199676"/>
                    <a:pt x="31750" y="3266353"/>
                  </a:cubicBezTo>
                  <a:cubicBezTo>
                    <a:pt x="31750" y="3270164"/>
                    <a:pt x="31750" y="3272703"/>
                    <a:pt x="31750" y="3276514"/>
                  </a:cubicBezTo>
                  <a:cubicBezTo>
                    <a:pt x="31750" y="3286673"/>
                    <a:pt x="35560" y="3290484"/>
                    <a:pt x="44450" y="3290484"/>
                  </a:cubicBezTo>
                  <a:cubicBezTo>
                    <a:pt x="74390" y="3290484"/>
                    <a:pt x="124322" y="3291753"/>
                    <a:pt x="170689" y="3291753"/>
                  </a:cubicBezTo>
                  <a:cubicBezTo>
                    <a:pt x="238454" y="3291753"/>
                    <a:pt x="309787" y="3289214"/>
                    <a:pt x="377553" y="3291753"/>
                  </a:cubicBezTo>
                  <a:cubicBezTo>
                    <a:pt x="488118" y="3295564"/>
                    <a:pt x="598683" y="3298103"/>
                    <a:pt x="709248" y="3296834"/>
                  </a:cubicBezTo>
                  <a:cubicBezTo>
                    <a:pt x="780581" y="3295564"/>
                    <a:pt x="848347" y="3298103"/>
                    <a:pt x="919679" y="3298103"/>
                  </a:cubicBezTo>
                  <a:cubicBezTo>
                    <a:pt x="1023111" y="3298103"/>
                    <a:pt x="1126543" y="3296834"/>
                    <a:pt x="1229975" y="3298103"/>
                  </a:cubicBezTo>
                  <a:cubicBezTo>
                    <a:pt x="1383340" y="3299373"/>
                    <a:pt x="3066785" y="3289214"/>
                    <a:pt x="3223717" y="3291753"/>
                  </a:cubicBezTo>
                  <a:cubicBezTo>
                    <a:pt x="3291483" y="3293023"/>
                    <a:pt x="3359249" y="3294293"/>
                    <a:pt x="3423448" y="3294293"/>
                  </a:cubicBezTo>
                  <a:cubicBezTo>
                    <a:pt x="3541146" y="3296834"/>
                    <a:pt x="3655278" y="3293023"/>
                    <a:pt x="3772977" y="3296834"/>
                  </a:cubicBezTo>
                  <a:cubicBezTo>
                    <a:pt x="3869276" y="3299373"/>
                    <a:pt x="3965574" y="3299373"/>
                    <a:pt x="4061873" y="3301914"/>
                  </a:cubicBezTo>
                  <a:cubicBezTo>
                    <a:pt x="4204538" y="3305723"/>
                    <a:pt x="4347203" y="3308264"/>
                    <a:pt x="4489868" y="3309534"/>
                  </a:cubicBezTo>
                  <a:cubicBezTo>
                    <a:pt x="4543367" y="3309534"/>
                    <a:pt x="4565947" y="3308264"/>
                    <a:pt x="4586267" y="3308264"/>
                  </a:cubicBezTo>
                  <a:close/>
                </a:path>
              </a:pathLst>
            </a:custGeom>
            <a:solidFill>
              <a:srgbClr val="566E96"/>
            </a:solidFill>
          </p:spPr>
        </p:sp>
      </p:grpSp>
      <p:grpSp>
        <p:nvGrpSpPr>
          <p:cNvPr id="5" name="Group 5"/>
          <p:cNvGrpSpPr/>
          <p:nvPr/>
        </p:nvGrpSpPr>
        <p:grpSpPr>
          <a:xfrm rot="5384584">
            <a:off x="8722759" y="-1133543"/>
            <a:ext cx="1119155" cy="6214909"/>
            <a:chOff x="0" y="0"/>
            <a:chExt cx="1108453" cy="6155477"/>
          </a:xfrm>
        </p:grpSpPr>
        <p:sp>
          <p:nvSpPr>
            <p:cNvPr id="6" name="Freeform 6"/>
            <p:cNvSpPr/>
            <p:nvPr/>
          </p:nvSpPr>
          <p:spPr>
            <a:xfrm>
              <a:off x="-3810" y="1270"/>
              <a:ext cx="1113533" cy="6154207"/>
            </a:xfrm>
            <a:custGeom>
              <a:avLst/>
              <a:gdLst/>
              <a:ahLst/>
              <a:cxnLst/>
              <a:rect l="l" t="t" r="r" b="b"/>
              <a:pathLst>
                <a:path w="1113533" h="6154207">
                  <a:moveTo>
                    <a:pt x="1109723" y="5351083"/>
                  </a:moveTo>
                  <a:cubicBezTo>
                    <a:pt x="1109723" y="5066442"/>
                    <a:pt x="1113533" y="4776976"/>
                    <a:pt x="1107183" y="4492336"/>
                  </a:cubicBezTo>
                  <a:cubicBezTo>
                    <a:pt x="1099563" y="4304183"/>
                    <a:pt x="1088133" y="594200"/>
                    <a:pt x="1088133" y="406047"/>
                  </a:cubicBezTo>
                  <a:cubicBezTo>
                    <a:pt x="1085593" y="275788"/>
                    <a:pt x="1084323" y="140704"/>
                    <a:pt x="1081783" y="54610"/>
                  </a:cubicBezTo>
                  <a:cubicBezTo>
                    <a:pt x="1081783" y="44450"/>
                    <a:pt x="1080513" y="34290"/>
                    <a:pt x="1079243" y="21590"/>
                  </a:cubicBezTo>
                  <a:cubicBezTo>
                    <a:pt x="1069083" y="19050"/>
                    <a:pt x="1060193" y="17780"/>
                    <a:pt x="1050033" y="16510"/>
                  </a:cubicBezTo>
                  <a:cubicBezTo>
                    <a:pt x="1044483" y="15240"/>
                    <a:pt x="1039730" y="16510"/>
                    <a:pt x="1035769" y="16510"/>
                  </a:cubicBezTo>
                  <a:cubicBezTo>
                    <a:pt x="1015963" y="13970"/>
                    <a:pt x="996158" y="8890"/>
                    <a:pt x="976352" y="7620"/>
                  </a:cubicBezTo>
                  <a:cubicBezTo>
                    <a:pt x="939118" y="5080"/>
                    <a:pt x="901091" y="3810"/>
                    <a:pt x="863856" y="2540"/>
                  </a:cubicBezTo>
                  <a:cubicBezTo>
                    <a:pt x="850389" y="2540"/>
                    <a:pt x="836129" y="0"/>
                    <a:pt x="822661" y="0"/>
                  </a:cubicBezTo>
                  <a:cubicBezTo>
                    <a:pt x="790180" y="0"/>
                    <a:pt x="758491" y="1270"/>
                    <a:pt x="726010" y="1270"/>
                  </a:cubicBezTo>
                  <a:cubicBezTo>
                    <a:pt x="706996" y="1270"/>
                    <a:pt x="687983" y="3810"/>
                    <a:pt x="668177" y="3810"/>
                  </a:cubicBezTo>
                  <a:cubicBezTo>
                    <a:pt x="648372" y="5080"/>
                    <a:pt x="289495" y="7620"/>
                    <a:pt x="269690" y="7620"/>
                  </a:cubicBezTo>
                  <a:cubicBezTo>
                    <a:pt x="253845" y="7620"/>
                    <a:pt x="238001" y="6350"/>
                    <a:pt x="222156" y="7620"/>
                  </a:cubicBezTo>
                  <a:cubicBezTo>
                    <a:pt x="207896" y="8890"/>
                    <a:pt x="192844" y="11430"/>
                    <a:pt x="178584" y="12700"/>
                  </a:cubicBezTo>
                  <a:cubicBezTo>
                    <a:pt x="163532" y="15240"/>
                    <a:pt x="148480" y="16510"/>
                    <a:pt x="134220" y="19050"/>
                  </a:cubicBezTo>
                  <a:cubicBezTo>
                    <a:pt x="112829" y="21590"/>
                    <a:pt x="90647" y="24130"/>
                    <a:pt x="69257" y="27940"/>
                  </a:cubicBezTo>
                  <a:cubicBezTo>
                    <a:pt x="56582" y="30480"/>
                    <a:pt x="38100" y="34290"/>
                    <a:pt x="16510" y="36830"/>
                  </a:cubicBezTo>
                  <a:cubicBezTo>
                    <a:pt x="16510" y="38100"/>
                    <a:pt x="13970" y="40640"/>
                    <a:pt x="13970" y="43180"/>
                  </a:cubicBezTo>
                  <a:cubicBezTo>
                    <a:pt x="12700" y="73162"/>
                    <a:pt x="10160" y="184124"/>
                    <a:pt x="8890" y="290261"/>
                  </a:cubicBezTo>
                  <a:cubicBezTo>
                    <a:pt x="7620" y="352979"/>
                    <a:pt x="8890" y="420521"/>
                    <a:pt x="7620" y="483238"/>
                  </a:cubicBezTo>
                  <a:cubicBezTo>
                    <a:pt x="0" y="801650"/>
                    <a:pt x="5080" y="4743206"/>
                    <a:pt x="7620" y="5066442"/>
                  </a:cubicBezTo>
                  <a:cubicBezTo>
                    <a:pt x="6350" y="5322136"/>
                    <a:pt x="11430" y="5573007"/>
                    <a:pt x="11430" y="5828701"/>
                  </a:cubicBezTo>
                  <a:cubicBezTo>
                    <a:pt x="11430" y="5949312"/>
                    <a:pt x="15240" y="6074747"/>
                    <a:pt x="7620" y="6123727"/>
                  </a:cubicBezTo>
                  <a:cubicBezTo>
                    <a:pt x="5080" y="6132617"/>
                    <a:pt x="10160" y="6138967"/>
                    <a:pt x="19050" y="6140237"/>
                  </a:cubicBezTo>
                  <a:cubicBezTo>
                    <a:pt x="29210" y="6141507"/>
                    <a:pt x="38100" y="6141507"/>
                    <a:pt x="48260" y="6141507"/>
                  </a:cubicBezTo>
                  <a:cubicBezTo>
                    <a:pt x="75595" y="6142777"/>
                    <a:pt x="100946" y="6142777"/>
                    <a:pt x="127090" y="6144048"/>
                  </a:cubicBezTo>
                  <a:cubicBezTo>
                    <a:pt x="141349" y="6145317"/>
                    <a:pt x="155610" y="6146587"/>
                    <a:pt x="169077" y="6147857"/>
                  </a:cubicBezTo>
                  <a:cubicBezTo>
                    <a:pt x="192844" y="6149127"/>
                    <a:pt x="215818" y="6149127"/>
                    <a:pt x="239585" y="6150398"/>
                  </a:cubicBezTo>
                  <a:cubicBezTo>
                    <a:pt x="249092" y="6150398"/>
                    <a:pt x="257806" y="6150398"/>
                    <a:pt x="267313" y="6149127"/>
                  </a:cubicBezTo>
                  <a:cubicBezTo>
                    <a:pt x="271274" y="6149127"/>
                    <a:pt x="276027" y="6147857"/>
                    <a:pt x="279988" y="6147857"/>
                  </a:cubicBezTo>
                  <a:cubicBezTo>
                    <a:pt x="295833" y="6149127"/>
                    <a:pt x="612722" y="6140237"/>
                    <a:pt x="628566" y="6141507"/>
                  </a:cubicBezTo>
                  <a:cubicBezTo>
                    <a:pt x="650749" y="6142777"/>
                    <a:pt x="711750" y="6142777"/>
                    <a:pt x="733932" y="6142777"/>
                  </a:cubicBezTo>
                  <a:cubicBezTo>
                    <a:pt x="742646" y="6142777"/>
                    <a:pt x="750569" y="6141507"/>
                    <a:pt x="759283" y="6141507"/>
                  </a:cubicBezTo>
                  <a:cubicBezTo>
                    <a:pt x="773543" y="6142777"/>
                    <a:pt x="787803" y="6144048"/>
                    <a:pt x="802063" y="6145317"/>
                  </a:cubicBezTo>
                  <a:cubicBezTo>
                    <a:pt x="832960" y="6147857"/>
                    <a:pt x="863064" y="6145317"/>
                    <a:pt x="893961" y="6149127"/>
                  </a:cubicBezTo>
                  <a:cubicBezTo>
                    <a:pt x="945455" y="6154207"/>
                    <a:pt x="997742" y="6147857"/>
                    <a:pt x="1050033" y="6152937"/>
                  </a:cubicBezTo>
                  <a:cubicBezTo>
                    <a:pt x="1070353" y="6154207"/>
                    <a:pt x="1090673" y="6152937"/>
                    <a:pt x="1113533" y="6152937"/>
                  </a:cubicBezTo>
                  <a:cubicBezTo>
                    <a:pt x="1113533" y="6128807"/>
                    <a:pt x="1113533" y="6116107"/>
                    <a:pt x="1113533" y="6079571"/>
                  </a:cubicBezTo>
                  <a:cubicBezTo>
                    <a:pt x="1112263" y="5833526"/>
                    <a:pt x="1109723" y="5601953"/>
                    <a:pt x="1109723" y="5351083"/>
                  </a:cubicBezTo>
                  <a:close/>
                </a:path>
              </a:pathLst>
            </a:custGeom>
            <a:solidFill>
              <a:srgbClr val="E95729"/>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109579">
            <a:off x="16444779" y="-769691"/>
            <a:ext cx="3686442" cy="321725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196787">
            <a:off x="1264071" y="9292722"/>
            <a:ext cx="180427" cy="19645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196787">
            <a:off x="1414333" y="8810597"/>
            <a:ext cx="265666" cy="289262"/>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196575" y="7942889"/>
            <a:ext cx="1163018" cy="1225402"/>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799910">
            <a:off x="15526014" y="7397779"/>
            <a:ext cx="1337437" cy="1259623"/>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908333" y="8710924"/>
            <a:ext cx="180427" cy="196452"/>
          </a:xfrm>
          <a:prstGeom prst="rect">
            <a:avLst/>
          </a:prstGeom>
        </p:spPr>
      </p:pic>
      <p:pic>
        <p:nvPicPr>
          <p:cNvPr id="13" name="Picture 1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6398701" y="9168291"/>
            <a:ext cx="275575" cy="300051"/>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10800000">
            <a:off x="-921901" y="-1779214"/>
            <a:ext cx="3118476" cy="3558427"/>
          </a:xfrm>
          <a:prstGeom prst="rect">
            <a:avLst/>
          </a:prstGeom>
        </p:spPr>
      </p:pic>
      <p:pic>
        <p:nvPicPr>
          <p:cNvPr id="15" name="Picture 15"/>
          <p:cNvPicPr>
            <a:picLocks noChangeAspect="1"/>
          </p:cNvPicPr>
          <p:nvPr/>
        </p:nvPicPr>
        <p:blipFill>
          <a:blip r:embed="rId16"/>
          <a:srcRect/>
          <a:stretch>
            <a:fillRect/>
          </a:stretch>
        </p:blipFill>
        <p:spPr>
          <a:xfrm>
            <a:off x="5104931" y="2484816"/>
            <a:ext cx="8718288" cy="6217694"/>
          </a:xfrm>
          <a:prstGeom prst="rect">
            <a:avLst/>
          </a:prstGeom>
        </p:spPr>
      </p:pic>
      <p:sp>
        <p:nvSpPr>
          <p:cNvPr id="16" name="TextBox 16"/>
          <p:cNvSpPr txBox="1"/>
          <p:nvPr/>
        </p:nvSpPr>
        <p:spPr>
          <a:xfrm>
            <a:off x="6642917" y="1329658"/>
            <a:ext cx="5278840" cy="1155158"/>
          </a:xfrm>
          <a:prstGeom prst="rect">
            <a:avLst/>
          </a:prstGeom>
        </p:spPr>
        <p:txBody>
          <a:bodyPr lIns="0" tIns="0" rIns="0" bIns="0" rtlCol="0" anchor="t">
            <a:spAutoFit/>
          </a:bodyPr>
          <a:lstStyle/>
          <a:p>
            <a:pPr algn="ctr">
              <a:lnSpc>
                <a:spcPts val="9436"/>
              </a:lnSpc>
              <a:spcBef>
                <a:spcPct val="0"/>
              </a:spcBef>
            </a:pPr>
            <a:r>
              <a:rPr lang="en-US" sz="6740">
                <a:solidFill>
                  <a:srgbClr val="FFFFFF"/>
                </a:solidFill>
                <a:latin typeface="ไอติม"/>
              </a:rPr>
              <a:t>SƠ ĐỒ LỚP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4302571" y="2036514"/>
            <a:ext cx="10043240" cy="7487082"/>
            <a:chOff x="0" y="0"/>
            <a:chExt cx="4863583" cy="3625727"/>
          </a:xfrm>
        </p:grpSpPr>
        <p:sp>
          <p:nvSpPr>
            <p:cNvPr id="3" name="Freeform 3"/>
            <p:cNvSpPr/>
            <p:nvPr/>
          </p:nvSpPr>
          <p:spPr>
            <a:xfrm>
              <a:off x="10160" y="16510"/>
              <a:ext cx="4840723" cy="3597787"/>
            </a:xfrm>
            <a:custGeom>
              <a:avLst/>
              <a:gdLst/>
              <a:ahLst/>
              <a:cxnLst/>
              <a:rect l="l" t="t" r="r" b="b"/>
              <a:pathLst>
                <a:path w="4840723" h="3597787">
                  <a:moveTo>
                    <a:pt x="4840723" y="3597787"/>
                  </a:moveTo>
                  <a:lnTo>
                    <a:pt x="0" y="3590167"/>
                  </a:lnTo>
                  <a:lnTo>
                    <a:pt x="0" y="1261033"/>
                  </a:lnTo>
                  <a:lnTo>
                    <a:pt x="17780" y="19050"/>
                  </a:lnTo>
                  <a:lnTo>
                    <a:pt x="2411860" y="0"/>
                  </a:lnTo>
                  <a:lnTo>
                    <a:pt x="4821673" y="5080"/>
                  </a:lnTo>
                  <a:close/>
                </a:path>
              </a:pathLst>
            </a:custGeom>
            <a:solidFill>
              <a:srgbClr val="566E96"/>
            </a:solidFill>
          </p:spPr>
        </p:sp>
        <p:sp>
          <p:nvSpPr>
            <p:cNvPr id="4" name="Freeform 4"/>
            <p:cNvSpPr/>
            <p:nvPr/>
          </p:nvSpPr>
          <p:spPr>
            <a:xfrm>
              <a:off x="-3810" y="0"/>
              <a:ext cx="4869933" cy="3624457"/>
            </a:xfrm>
            <a:custGeom>
              <a:avLst/>
              <a:gdLst/>
              <a:ahLst/>
              <a:cxnLst/>
              <a:rect l="l" t="t" r="r" b="b"/>
              <a:pathLst>
                <a:path w="4869933" h="3624457">
                  <a:moveTo>
                    <a:pt x="4835643" y="21590"/>
                  </a:moveTo>
                  <a:cubicBezTo>
                    <a:pt x="4836913" y="34290"/>
                    <a:pt x="4836913" y="44450"/>
                    <a:pt x="4838183" y="54610"/>
                  </a:cubicBezTo>
                  <a:cubicBezTo>
                    <a:pt x="4840723" y="118472"/>
                    <a:pt x="4841993" y="196864"/>
                    <a:pt x="4844533" y="272455"/>
                  </a:cubicBezTo>
                  <a:cubicBezTo>
                    <a:pt x="4844533" y="381643"/>
                    <a:pt x="4857233" y="2534604"/>
                    <a:pt x="4863583" y="2643792"/>
                  </a:cubicBezTo>
                  <a:cubicBezTo>
                    <a:pt x="4869933" y="2808973"/>
                    <a:pt x="4866123" y="2976954"/>
                    <a:pt x="4866123" y="3142136"/>
                  </a:cubicBezTo>
                  <a:cubicBezTo>
                    <a:pt x="4866123" y="3287720"/>
                    <a:pt x="4867393" y="3422105"/>
                    <a:pt x="4868663" y="3563497"/>
                  </a:cubicBezTo>
                  <a:cubicBezTo>
                    <a:pt x="4868663" y="3585087"/>
                    <a:pt x="4868663" y="3599057"/>
                    <a:pt x="4868663" y="3623187"/>
                  </a:cubicBezTo>
                  <a:cubicBezTo>
                    <a:pt x="4845803" y="3623187"/>
                    <a:pt x="4825483" y="3624457"/>
                    <a:pt x="4794928" y="3623187"/>
                  </a:cubicBezTo>
                  <a:cubicBezTo>
                    <a:pt x="4549719" y="3618107"/>
                    <a:pt x="4300737" y="3624457"/>
                    <a:pt x="4055528" y="3619377"/>
                  </a:cubicBezTo>
                  <a:cubicBezTo>
                    <a:pt x="3908403" y="3615567"/>
                    <a:pt x="3765049" y="3618107"/>
                    <a:pt x="3617924" y="3615567"/>
                  </a:cubicBezTo>
                  <a:cubicBezTo>
                    <a:pt x="3550020" y="3614297"/>
                    <a:pt x="3482116" y="3613027"/>
                    <a:pt x="3414212" y="3611757"/>
                  </a:cubicBezTo>
                  <a:cubicBezTo>
                    <a:pt x="3372714" y="3611757"/>
                    <a:pt x="3334990" y="3613027"/>
                    <a:pt x="3293493" y="3613027"/>
                  </a:cubicBezTo>
                  <a:cubicBezTo>
                    <a:pt x="3187864" y="3611757"/>
                    <a:pt x="2897386" y="3613027"/>
                    <a:pt x="2791757" y="3611757"/>
                  </a:cubicBezTo>
                  <a:cubicBezTo>
                    <a:pt x="2716308" y="3610487"/>
                    <a:pt x="1207328" y="3619377"/>
                    <a:pt x="1131879" y="3618107"/>
                  </a:cubicBezTo>
                  <a:cubicBezTo>
                    <a:pt x="1113017" y="3618107"/>
                    <a:pt x="1090382" y="3619377"/>
                    <a:pt x="1071520" y="3619377"/>
                  </a:cubicBezTo>
                  <a:cubicBezTo>
                    <a:pt x="1026251" y="3619377"/>
                    <a:pt x="984754" y="3620647"/>
                    <a:pt x="939484" y="3620647"/>
                  </a:cubicBezTo>
                  <a:cubicBezTo>
                    <a:pt x="826311" y="3620647"/>
                    <a:pt x="716910" y="3619377"/>
                    <a:pt x="603736" y="3618107"/>
                  </a:cubicBezTo>
                  <a:cubicBezTo>
                    <a:pt x="535832" y="3616837"/>
                    <a:pt x="467928" y="3615567"/>
                    <a:pt x="403796" y="3614297"/>
                  </a:cubicBezTo>
                  <a:cubicBezTo>
                    <a:pt x="283078" y="3613027"/>
                    <a:pt x="162360" y="3611757"/>
                    <a:pt x="48260" y="3611757"/>
                  </a:cubicBezTo>
                  <a:cubicBezTo>
                    <a:pt x="38100" y="3611757"/>
                    <a:pt x="29210" y="3611757"/>
                    <a:pt x="19050" y="3610487"/>
                  </a:cubicBezTo>
                  <a:cubicBezTo>
                    <a:pt x="10160" y="3609217"/>
                    <a:pt x="5080" y="3602867"/>
                    <a:pt x="7620" y="3593977"/>
                  </a:cubicBezTo>
                  <a:cubicBezTo>
                    <a:pt x="16510" y="3562090"/>
                    <a:pt x="12700" y="3492097"/>
                    <a:pt x="11430" y="3419305"/>
                  </a:cubicBezTo>
                  <a:cubicBezTo>
                    <a:pt x="10160" y="3270922"/>
                    <a:pt x="6350" y="3125338"/>
                    <a:pt x="7620" y="2976954"/>
                  </a:cubicBezTo>
                  <a:cubicBezTo>
                    <a:pt x="5080" y="2792175"/>
                    <a:pt x="0" y="504829"/>
                    <a:pt x="7620" y="317250"/>
                  </a:cubicBezTo>
                  <a:cubicBezTo>
                    <a:pt x="8890" y="280854"/>
                    <a:pt x="7620" y="241658"/>
                    <a:pt x="8890" y="205262"/>
                  </a:cubicBezTo>
                  <a:cubicBezTo>
                    <a:pt x="10160" y="146469"/>
                    <a:pt x="12700" y="82076"/>
                    <a:pt x="13970" y="44450"/>
                  </a:cubicBezTo>
                  <a:cubicBezTo>
                    <a:pt x="13970" y="41910"/>
                    <a:pt x="15240" y="39370"/>
                    <a:pt x="16510" y="38100"/>
                  </a:cubicBezTo>
                  <a:cubicBezTo>
                    <a:pt x="38100" y="35560"/>
                    <a:pt x="68048" y="30480"/>
                    <a:pt x="128408" y="29210"/>
                  </a:cubicBezTo>
                  <a:cubicBezTo>
                    <a:pt x="230264" y="25400"/>
                    <a:pt x="332120" y="22860"/>
                    <a:pt x="437749" y="20320"/>
                  </a:cubicBezTo>
                  <a:cubicBezTo>
                    <a:pt x="509425" y="17780"/>
                    <a:pt x="581102" y="16510"/>
                    <a:pt x="649006" y="13970"/>
                  </a:cubicBezTo>
                  <a:cubicBezTo>
                    <a:pt x="716910" y="11430"/>
                    <a:pt x="788586" y="8890"/>
                    <a:pt x="856491" y="8890"/>
                  </a:cubicBezTo>
                  <a:cubicBezTo>
                    <a:pt x="931939" y="7620"/>
                    <a:pt x="1007388" y="10160"/>
                    <a:pt x="1082837" y="8890"/>
                  </a:cubicBezTo>
                  <a:cubicBezTo>
                    <a:pt x="1177149" y="8890"/>
                    <a:pt x="2886069" y="6350"/>
                    <a:pt x="2980380" y="5080"/>
                  </a:cubicBezTo>
                  <a:cubicBezTo>
                    <a:pt x="3070919" y="3810"/>
                    <a:pt x="3161457" y="2540"/>
                    <a:pt x="3255768" y="2540"/>
                  </a:cubicBezTo>
                  <a:cubicBezTo>
                    <a:pt x="3410439" y="1270"/>
                    <a:pt x="3561337" y="0"/>
                    <a:pt x="3716007" y="0"/>
                  </a:cubicBezTo>
                  <a:cubicBezTo>
                    <a:pt x="3780139" y="0"/>
                    <a:pt x="3848043" y="2540"/>
                    <a:pt x="3912175" y="2540"/>
                  </a:cubicBezTo>
                  <a:cubicBezTo>
                    <a:pt x="4089480" y="3810"/>
                    <a:pt x="4270558" y="5080"/>
                    <a:pt x="4447863" y="7620"/>
                  </a:cubicBezTo>
                  <a:cubicBezTo>
                    <a:pt x="4542174" y="8890"/>
                    <a:pt x="4636485" y="12700"/>
                    <a:pt x="4730797" y="16510"/>
                  </a:cubicBezTo>
                  <a:cubicBezTo>
                    <a:pt x="4753431" y="16510"/>
                    <a:pt x="4776066" y="16510"/>
                    <a:pt x="4794928" y="16510"/>
                  </a:cubicBezTo>
                  <a:cubicBezTo>
                    <a:pt x="4816593" y="17780"/>
                    <a:pt x="4825483" y="20320"/>
                    <a:pt x="4835643" y="21590"/>
                  </a:cubicBezTo>
                  <a:close/>
                  <a:moveTo>
                    <a:pt x="4845803" y="3606677"/>
                  </a:moveTo>
                  <a:cubicBezTo>
                    <a:pt x="4847073" y="3590167"/>
                    <a:pt x="4848343" y="3577467"/>
                    <a:pt x="4848343" y="3564767"/>
                  </a:cubicBezTo>
                  <a:cubicBezTo>
                    <a:pt x="4847073" y="3408107"/>
                    <a:pt x="4845803" y="3259723"/>
                    <a:pt x="4845803" y="3100141"/>
                  </a:cubicBezTo>
                  <a:cubicBezTo>
                    <a:pt x="4845803" y="3027349"/>
                    <a:pt x="4848343" y="2954557"/>
                    <a:pt x="4847073" y="2881765"/>
                  </a:cubicBezTo>
                  <a:cubicBezTo>
                    <a:pt x="4847073" y="2814573"/>
                    <a:pt x="4845803" y="2744580"/>
                    <a:pt x="4844533" y="2677388"/>
                  </a:cubicBezTo>
                  <a:cubicBezTo>
                    <a:pt x="4839453" y="2573799"/>
                    <a:pt x="4828023" y="429238"/>
                    <a:pt x="4828023" y="325649"/>
                  </a:cubicBezTo>
                  <a:cubicBezTo>
                    <a:pt x="4825483" y="238859"/>
                    <a:pt x="4822943" y="149269"/>
                    <a:pt x="4820403" y="63500"/>
                  </a:cubicBezTo>
                  <a:cubicBezTo>
                    <a:pt x="4819133" y="44450"/>
                    <a:pt x="4817863" y="43180"/>
                    <a:pt x="4783611" y="41910"/>
                  </a:cubicBezTo>
                  <a:cubicBezTo>
                    <a:pt x="4772294" y="41910"/>
                    <a:pt x="4764749" y="41910"/>
                    <a:pt x="4753431" y="40640"/>
                  </a:cubicBezTo>
                  <a:cubicBezTo>
                    <a:pt x="4659120" y="36830"/>
                    <a:pt x="4561036" y="31750"/>
                    <a:pt x="4466725" y="30480"/>
                  </a:cubicBezTo>
                  <a:cubicBezTo>
                    <a:pt x="4236606" y="26670"/>
                    <a:pt x="4002714" y="25400"/>
                    <a:pt x="3772594" y="22860"/>
                  </a:cubicBezTo>
                  <a:cubicBezTo>
                    <a:pt x="3738642" y="22860"/>
                    <a:pt x="3700918" y="22860"/>
                    <a:pt x="3666966" y="22860"/>
                  </a:cubicBezTo>
                  <a:cubicBezTo>
                    <a:pt x="3610379" y="22860"/>
                    <a:pt x="3553792" y="22860"/>
                    <a:pt x="3500978" y="22860"/>
                  </a:cubicBezTo>
                  <a:cubicBezTo>
                    <a:pt x="3380260" y="22860"/>
                    <a:pt x="3259541" y="22860"/>
                    <a:pt x="3142595" y="24130"/>
                  </a:cubicBezTo>
                  <a:cubicBezTo>
                    <a:pt x="3040739" y="25400"/>
                    <a:pt x="1324274" y="29210"/>
                    <a:pt x="1222418" y="29210"/>
                  </a:cubicBezTo>
                  <a:cubicBezTo>
                    <a:pt x="1056430" y="29210"/>
                    <a:pt x="890443" y="26670"/>
                    <a:pt x="724455" y="33020"/>
                  </a:cubicBezTo>
                  <a:cubicBezTo>
                    <a:pt x="637688" y="36830"/>
                    <a:pt x="554694" y="36830"/>
                    <a:pt x="471701" y="38100"/>
                  </a:cubicBezTo>
                  <a:cubicBezTo>
                    <a:pt x="328347" y="41910"/>
                    <a:pt x="184994" y="45720"/>
                    <a:pt x="49530" y="50800"/>
                  </a:cubicBezTo>
                  <a:cubicBezTo>
                    <a:pt x="36830" y="50800"/>
                    <a:pt x="34290" y="53340"/>
                    <a:pt x="33020" y="73677"/>
                  </a:cubicBezTo>
                  <a:cubicBezTo>
                    <a:pt x="31750" y="124072"/>
                    <a:pt x="31750" y="174466"/>
                    <a:pt x="30480" y="224860"/>
                  </a:cubicBezTo>
                  <a:cubicBezTo>
                    <a:pt x="29210" y="308851"/>
                    <a:pt x="26670" y="390042"/>
                    <a:pt x="25400" y="474033"/>
                  </a:cubicBezTo>
                  <a:cubicBezTo>
                    <a:pt x="20320" y="563623"/>
                    <a:pt x="26670" y="2752979"/>
                    <a:pt x="29210" y="2842569"/>
                  </a:cubicBezTo>
                  <a:cubicBezTo>
                    <a:pt x="29210" y="2937759"/>
                    <a:pt x="29210" y="3035748"/>
                    <a:pt x="30480" y="3130937"/>
                  </a:cubicBezTo>
                  <a:cubicBezTo>
                    <a:pt x="30480" y="3200930"/>
                    <a:pt x="33020" y="3270922"/>
                    <a:pt x="33020" y="3340914"/>
                  </a:cubicBezTo>
                  <a:cubicBezTo>
                    <a:pt x="33020" y="3416505"/>
                    <a:pt x="33020" y="3492097"/>
                    <a:pt x="31750" y="3564767"/>
                  </a:cubicBezTo>
                  <a:cubicBezTo>
                    <a:pt x="31750" y="3568577"/>
                    <a:pt x="31750" y="3571117"/>
                    <a:pt x="31750" y="3574927"/>
                  </a:cubicBezTo>
                  <a:cubicBezTo>
                    <a:pt x="31750" y="3585087"/>
                    <a:pt x="35560" y="3588897"/>
                    <a:pt x="44450" y="3588897"/>
                  </a:cubicBezTo>
                  <a:cubicBezTo>
                    <a:pt x="75593" y="3588897"/>
                    <a:pt x="128408" y="3590167"/>
                    <a:pt x="177449" y="3590167"/>
                  </a:cubicBezTo>
                  <a:cubicBezTo>
                    <a:pt x="249126" y="3590167"/>
                    <a:pt x="324575" y="3587627"/>
                    <a:pt x="396252" y="3590167"/>
                  </a:cubicBezTo>
                  <a:cubicBezTo>
                    <a:pt x="513198" y="3593977"/>
                    <a:pt x="630143" y="3596517"/>
                    <a:pt x="747089" y="3595247"/>
                  </a:cubicBezTo>
                  <a:cubicBezTo>
                    <a:pt x="822538" y="3593977"/>
                    <a:pt x="894215" y="3596517"/>
                    <a:pt x="969664" y="3596517"/>
                  </a:cubicBezTo>
                  <a:cubicBezTo>
                    <a:pt x="1079065" y="3596517"/>
                    <a:pt x="1188466" y="3595247"/>
                    <a:pt x="1297867" y="3596517"/>
                  </a:cubicBezTo>
                  <a:cubicBezTo>
                    <a:pt x="1460082" y="3597787"/>
                    <a:pt x="3240679" y="3587627"/>
                    <a:pt x="3406667" y="3590167"/>
                  </a:cubicBezTo>
                  <a:cubicBezTo>
                    <a:pt x="3478343" y="3591437"/>
                    <a:pt x="3550020" y="3592707"/>
                    <a:pt x="3617924" y="3592707"/>
                  </a:cubicBezTo>
                  <a:cubicBezTo>
                    <a:pt x="3742415" y="3595247"/>
                    <a:pt x="3863133" y="3591437"/>
                    <a:pt x="3987624" y="3595247"/>
                  </a:cubicBezTo>
                  <a:cubicBezTo>
                    <a:pt x="4089480" y="3597787"/>
                    <a:pt x="4191336" y="3597787"/>
                    <a:pt x="4293192" y="3600327"/>
                  </a:cubicBezTo>
                  <a:cubicBezTo>
                    <a:pt x="4444091" y="3604137"/>
                    <a:pt x="4594988" y="3606677"/>
                    <a:pt x="4745886" y="3607947"/>
                  </a:cubicBezTo>
                  <a:cubicBezTo>
                    <a:pt x="4802473" y="3607947"/>
                    <a:pt x="4825483" y="3606677"/>
                    <a:pt x="4845803" y="3606677"/>
                  </a:cubicBezTo>
                  <a:close/>
                </a:path>
              </a:pathLst>
            </a:custGeom>
            <a:solidFill>
              <a:srgbClr val="566E96"/>
            </a:solidFill>
          </p:spPr>
        </p:sp>
      </p:grpSp>
      <p:grpSp>
        <p:nvGrpSpPr>
          <p:cNvPr id="5" name="Group 5"/>
          <p:cNvGrpSpPr/>
          <p:nvPr/>
        </p:nvGrpSpPr>
        <p:grpSpPr>
          <a:xfrm rot="5384584">
            <a:off x="8722759" y="-1133543"/>
            <a:ext cx="1119155" cy="6214909"/>
            <a:chOff x="0" y="0"/>
            <a:chExt cx="1108453" cy="6155477"/>
          </a:xfrm>
        </p:grpSpPr>
        <p:sp>
          <p:nvSpPr>
            <p:cNvPr id="6" name="Freeform 6"/>
            <p:cNvSpPr/>
            <p:nvPr/>
          </p:nvSpPr>
          <p:spPr>
            <a:xfrm>
              <a:off x="-3810" y="1270"/>
              <a:ext cx="1113533" cy="6154207"/>
            </a:xfrm>
            <a:custGeom>
              <a:avLst/>
              <a:gdLst/>
              <a:ahLst/>
              <a:cxnLst/>
              <a:rect l="l" t="t" r="r" b="b"/>
              <a:pathLst>
                <a:path w="1113533" h="6154207">
                  <a:moveTo>
                    <a:pt x="1109723" y="5351083"/>
                  </a:moveTo>
                  <a:cubicBezTo>
                    <a:pt x="1109723" y="5066442"/>
                    <a:pt x="1113533" y="4776976"/>
                    <a:pt x="1107183" y="4492336"/>
                  </a:cubicBezTo>
                  <a:cubicBezTo>
                    <a:pt x="1099563" y="4304183"/>
                    <a:pt x="1088133" y="594200"/>
                    <a:pt x="1088133" y="406047"/>
                  </a:cubicBezTo>
                  <a:cubicBezTo>
                    <a:pt x="1085593" y="275788"/>
                    <a:pt x="1084323" y="140704"/>
                    <a:pt x="1081783" y="54610"/>
                  </a:cubicBezTo>
                  <a:cubicBezTo>
                    <a:pt x="1081783" y="44450"/>
                    <a:pt x="1080513" y="34290"/>
                    <a:pt x="1079243" y="21590"/>
                  </a:cubicBezTo>
                  <a:cubicBezTo>
                    <a:pt x="1069083" y="19050"/>
                    <a:pt x="1060193" y="17780"/>
                    <a:pt x="1050033" y="16510"/>
                  </a:cubicBezTo>
                  <a:cubicBezTo>
                    <a:pt x="1044483" y="15240"/>
                    <a:pt x="1039730" y="16510"/>
                    <a:pt x="1035769" y="16510"/>
                  </a:cubicBezTo>
                  <a:cubicBezTo>
                    <a:pt x="1015963" y="13970"/>
                    <a:pt x="996158" y="8890"/>
                    <a:pt x="976352" y="7620"/>
                  </a:cubicBezTo>
                  <a:cubicBezTo>
                    <a:pt x="939118" y="5080"/>
                    <a:pt x="901091" y="3810"/>
                    <a:pt x="863856" y="2540"/>
                  </a:cubicBezTo>
                  <a:cubicBezTo>
                    <a:pt x="850389" y="2540"/>
                    <a:pt x="836129" y="0"/>
                    <a:pt x="822661" y="0"/>
                  </a:cubicBezTo>
                  <a:cubicBezTo>
                    <a:pt x="790180" y="0"/>
                    <a:pt x="758491" y="1270"/>
                    <a:pt x="726010" y="1270"/>
                  </a:cubicBezTo>
                  <a:cubicBezTo>
                    <a:pt x="706996" y="1270"/>
                    <a:pt x="687983" y="3810"/>
                    <a:pt x="668177" y="3810"/>
                  </a:cubicBezTo>
                  <a:cubicBezTo>
                    <a:pt x="648372" y="5080"/>
                    <a:pt x="289495" y="7620"/>
                    <a:pt x="269690" y="7620"/>
                  </a:cubicBezTo>
                  <a:cubicBezTo>
                    <a:pt x="253845" y="7620"/>
                    <a:pt x="238001" y="6350"/>
                    <a:pt x="222156" y="7620"/>
                  </a:cubicBezTo>
                  <a:cubicBezTo>
                    <a:pt x="207896" y="8890"/>
                    <a:pt x="192844" y="11430"/>
                    <a:pt x="178584" y="12700"/>
                  </a:cubicBezTo>
                  <a:cubicBezTo>
                    <a:pt x="163532" y="15240"/>
                    <a:pt x="148480" y="16510"/>
                    <a:pt x="134220" y="19050"/>
                  </a:cubicBezTo>
                  <a:cubicBezTo>
                    <a:pt x="112829" y="21590"/>
                    <a:pt x="90647" y="24130"/>
                    <a:pt x="69257" y="27940"/>
                  </a:cubicBezTo>
                  <a:cubicBezTo>
                    <a:pt x="56582" y="30480"/>
                    <a:pt x="38100" y="34290"/>
                    <a:pt x="16510" y="36830"/>
                  </a:cubicBezTo>
                  <a:cubicBezTo>
                    <a:pt x="16510" y="38100"/>
                    <a:pt x="13970" y="40640"/>
                    <a:pt x="13970" y="43180"/>
                  </a:cubicBezTo>
                  <a:cubicBezTo>
                    <a:pt x="12700" y="73162"/>
                    <a:pt x="10160" y="184124"/>
                    <a:pt x="8890" y="290261"/>
                  </a:cubicBezTo>
                  <a:cubicBezTo>
                    <a:pt x="7620" y="352979"/>
                    <a:pt x="8890" y="420521"/>
                    <a:pt x="7620" y="483238"/>
                  </a:cubicBezTo>
                  <a:cubicBezTo>
                    <a:pt x="0" y="801650"/>
                    <a:pt x="5080" y="4743206"/>
                    <a:pt x="7620" y="5066442"/>
                  </a:cubicBezTo>
                  <a:cubicBezTo>
                    <a:pt x="6350" y="5322136"/>
                    <a:pt x="11430" y="5573007"/>
                    <a:pt x="11430" y="5828701"/>
                  </a:cubicBezTo>
                  <a:cubicBezTo>
                    <a:pt x="11430" y="5949312"/>
                    <a:pt x="15240" y="6074747"/>
                    <a:pt x="7620" y="6123727"/>
                  </a:cubicBezTo>
                  <a:cubicBezTo>
                    <a:pt x="5080" y="6132617"/>
                    <a:pt x="10160" y="6138967"/>
                    <a:pt x="19050" y="6140237"/>
                  </a:cubicBezTo>
                  <a:cubicBezTo>
                    <a:pt x="29210" y="6141507"/>
                    <a:pt x="38100" y="6141507"/>
                    <a:pt x="48260" y="6141507"/>
                  </a:cubicBezTo>
                  <a:cubicBezTo>
                    <a:pt x="75595" y="6142777"/>
                    <a:pt x="100946" y="6142777"/>
                    <a:pt x="127090" y="6144048"/>
                  </a:cubicBezTo>
                  <a:cubicBezTo>
                    <a:pt x="141349" y="6145317"/>
                    <a:pt x="155610" y="6146587"/>
                    <a:pt x="169077" y="6147857"/>
                  </a:cubicBezTo>
                  <a:cubicBezTo>
                    <a:pt x="192844" y="6149127"/>
                    <a:pt x="215818" y="6149127"/>
                    <a:pt x="239585" y="6150398"/>
                  </a:cubicBezTo>
                  <a:cubicBezTo>
                    <a:pt x="249092" y="6150398"/>
                    <a:pt x="257806" y="6150398"/>
                    <a:pt x="267313" y="6149127"/>
                  </a:cubicBezTo>
                  <a:cubicBezTo>
                    <a:pt x="271274" y="6149127"/>
                    <a:pt x="276027" y="6147857"/>
                    <a:pt x="279988" y="6147857"/>
                  </a:cubicBezTo>
                  <a:cubicBezTo>
                    <a:pt x="295833" y="6149127"/>
                    <a:pt x="612722" y="6140237"/>
                    <a:pt x="628566" y="6141507"/>
                  </a:cubicBezTo>
                  <a:cubicBezTo>
                    <a:pt x="650749" y="6142777"/>
                    <a:pt x="711750" y="6142777"/>
                    <a:pt x="733932" y="6142777"/>
                  </a:cubicBezTo>
                  <a:cubicBezTo>
                    <a:pt x="742646" y="6142777"/>
                    <a:pt x="750569" y="6141507"/>
                    <a:pt x="759283" y="6141507"/>
                  </a:cubicBezTo>
                  <a:cubicBezTo>
                    <a:pt x="773543" y="6142777"/>
                    <a:pt x="787803" y="6144048"/>
                    <a:pt x="802063" y="6145317"/>
                  </a:cubicBezTo>
                  <a:cubicBezTo>
                    <a:pt x="832960" y="6147857"/>
                    <a:pt x="863064" y="6145317"/>
                    <a:pt x="893961" y="6149127"/>
                  </a:cubicBezTo>
                  <a:cubicBezTo>
                    <a:pt x="945455" y="6154207"/>
                    <a:pt x="997742" y="6147857"/>
                    <a:pt x="1050033" y="6152937"/>
                  </a:cubicBezTo>
                  <a:cubicBezTo>
                    <a:pt x="1070353" y="6154207"/>
                    <a:pt x="1090673" y="6152937"/>
                    <a:pt x="1113533" y="6152937"/>
                  </a:cubicBezTo>
                  <a:cubicBezTo>
                    <a:pt x="1113533" y="6128807"/>
                    <a:pt x="1113533" y="6116107"/>
                    <a:pt x="1113533" y="6079571"/>
                  </a:cubicBezTo>
                  <a:cubicBezTo>
                    <a:pt x="1112263" y="5833526"/>
                    <a:pt x="1109723" y="5601953"/>
                    <a:pt x="1109723" y="5351083"/>
                  </a:cubicBezTo>
                  <a:close/>
                </a:path>
              </a:pathLst>
            </a:custGeom>
            <a:solidFill>
              <a:srgbClr val="E95729"/>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109579">
            <a:off x="16444779" y="-769691"/>
            <a:ext cx="3686442" cy="321725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196787">
            <a:off x="1264071" y="9292722"/>
            <a:ext cx="180427" cy="19645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196787">
            <a:off x="1414333" y="8810597"/>
            <a:ext cx="265666" cy="289262"/>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908333" y="8710924"/>
            <a:ext cx="180427" cy="196452"/>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398701" y="9168291"/>
            <a:ext cx="275575" cy="300051"/>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921901" y="-1779214"/>
            <a:ext cx="3118476" cy="3558427"/>
          </a:xfrm>
          <a:prstGeom prst="rect">
            <a:avLst/>
          </a:prstGeom>
        </p:spPr>
      </p:pic>
      <p:pic>
        <p:nvPicPr>
          <p:cNvPr id="13" name="Picture 13"/>
          <p:cNvPicPr>
            <a:picLocks noChangeAspect="1"/>
          </p:cNvPicPr>
          <p:nvPr/>
        </p:nvPicPr>
        <p:blipFill>
          <a:blip r:embed="rId12"/>
          <a:srcRect/>
          <a:stretch>
            <a:fillRect/>
          </a:stretch>
        </p:blipFill>
        <p:spPr>
          <a:xfrm>
            <a:off x="4668790" y="2569075"/>
            <a:ext cx="9227093" cy="6599217"/>
          </a:xfrm>
          <a:prstGeom prst="rect">
            <a:avLst/>
          </a:prstGeom>
        </p:spPr>
      </p:pic>
      <p:sp>
        <p:nvSpPr>
          <p:cNvPr id="14" name="TextBox 14"/>
          <p:cNvSpPr txBox="1"/>
          <p:nvPr/>
        </p:nvSpPr>
        <p:spPr>
          <a:xfrm>
            <a:off x="6642917" y="1329658"/>
            <a:ext cx="5278840" cy="1155158"/>
          </a:xfrm>
          <a:prstGeom prst="rect">
            <a:avLst/>
          </a:prstGeom>
        </p:spPr>
        <p:txBody>
          <a:bodyPr lIns="0" tIns="0" rIns="0" bIns="0" rtlCol="0" anchor="t">
            <a:spAutoFit/>
          </a:bodyPr>
          <a:lstStyle/>
          <a:p>
            <a:pPr algn="ctr">
              <a:lnSpc>
                <a:spcPts val="9436"/>
              </a:lnSpc>
              <a:spcBef>
                <a:spcPct val="0"/>
              </a:spcBef>
            </a:pPr>
            <a:r>
              <a:rPr lang="en-US" sz="6740">
                <a:solidFill>
                  <a:srgbClr val="FFFFFF"/>
                </a:solidFill>
                <a:latin typeface="ไอติม"/>
              </a:rPr>
              <a:t>SƠ ĐỒ CSDL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3084350">
            <a:off x="-1415909" y="-537419"/>
            <a:ext cx="4134082" cy="20520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4243221">
            <a:off x="-1123257" y="-728101"/>
            <a:ext cx="3901747" cy="1752239"/>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766445">
            <a:off x="1995301" y="1850825"/>
            <a:ext cx="360854" cy="39290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766445">
            <a:off x="2441237" y="1549724"/>
            <a:ext cx="180427" cy="196452"/>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799910">
            <a:off x="16082064" y="7890133"/>
            <a:ext cx="1090564" cy="1027113"/>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3942423">
            <a:off x="583211" y="7785615"/>
            <a:ext cx="1077795" cy="3728223"/>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3226461">
            <a:off x="15065499" y="8664769"/>
            <a:ext cx="180427" cy="196452"/>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3226461">
            <a:off x="15530040" y="8436287"/>
            <a:ext cx="180427" cy="196452"/>
          </a:xfrm>
          <a:prstGeom prst="rect">
            <a:avLst/>
          </a:prstGeom>
        </p:spPr>
      </p:pic>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3226461">
            <a:off x="15556859" y="8907182"/>
            <a:ext cx="276584" cy="301149"/>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rot="9706255">
            <a:off x="16434249" y="-324058"/>
            <a:ext cx="4862857" cy="2705517"/>
          </a:xfrm>
          <a:prstGeom prst="rect">
            <a:avLst/>
          </a:prstGeom>
        </p:spPr>
      </p:pic>
      <p:pic>
        <p:nvPicPr>
          <p:cNvPr id="12" name="Picture 12"/>
          <p:cNvPicPr>
            <a:picLocks noChangeAspect="1"/>
          </p:cNvPicPr>
          <p:nvPr/>
        </p:nvPicPr>
        <p:blipFill>
          <a:blip r:embed="rId20">
            <a:alphaModFix amt="19999"/>
          </a:blip>
          <a:srcRect/>
          <a:stretch>
            <a:fillRect/>
          </a:stretch>
        </p:blipFill>
        <p:spPr>
          <a:xfrm>
            <a:off x="4283328" y="1452433"/>
            <a:ext cx="9373880" cy="7014787"/>
          </a:xfrm>
          <a:prstGeom prst="rect">
            <a:avLst/>
          </a:prstGeom>
        </p:spPr>
      </p:pic>
      <p:pic>
        <p:nvPicPr>
          <p:cNvPr id="13" name="Picture 13"/>
          <p:cNvPicPr>
            <a:picLocks noChangeAspect="1"/>
          </p:cNvPicPr>
          <p:nvPr/>
        </p:nvPicPr>
        <p:blipFill>
          <a:blip r:embed="rId21"/>
          <a:srcRect/>
          <a:stretch>
            <a:fillRect/>
          </a:stretch>
        </p:blipFill>
        <p:spPr>
          <a:xfrm>
            <a:off x="242773" y="7994404"/>
            <a:ext cx="1169687" cy="2126703"/>
          </a:xfrm>
          <a:prstGeom prst="rect">
            <a:avLst/>
          </a:prstGeom>
        </p:spPr>
      </p:pic>
      <p:pic>
        <p:nvPicPr>
          <p:cNvPr id="14" name="Picture 14"/>
          <p:cNvPicPr>
            <a:picLocks noChangeAspect="1"/>
          </p:cNvPicPr>
          <p:nvPr/>
        </p:nvPicPr>
        <p:blipFill>
          <a:blip r:embed="rId22"/>
          <a:srcRect/>
          <a:stretch>
            <a:fillRect/>
          </a:stretch>
        </p:blipFill>
        <p:spPr>
          <a:xfrm>
            <a:off x="16526673" y="8147703"/>
            <a:ext cx="1465253" cy="1973405"/>
          </a:xfrm>
          <a:prstGeom prst="rect">
            <a:avLst/>
          </a:prstGeom>
        </p:spPr>
      </p:pic>
      <p:sp>
        <p:nvSpPr>
          <p:cNvPr id="15" name="TextBox 15"/>
          <p:cNvSpPr txBox="1"/>
          <p:nvPr/>
        </p:nvSpPr>
        <p:spPr>
          <a:xfrm>
            <a:off x="3337216" y="3576956"/>
            <a:ext cx="11951047" cy="1566544"/>
          </a:xfrm>
          <a:prstGeom prst="rect">
            <a:avLst/>
          </a:prstGeom>
        </p:spPr>
        <p:txBody>
          <a:bodyPr lIns="0" tIns="0" rIns="0" bIns="0" rtlCol="0" anchor="t">
            <a:spAutoFit/>
          </a:bodyPr>
          <a:lstStyle/>
          <a:p>
            <a:pPr algn="ctr">
              <a:lnSpc>
                <a:spcPts val="12880"/>
              </a:lnSpc>
            </a:pPr>
            <a:r>
              <a:rPr lang="en-US" sz="9200" u="sng">
                <a:solidFill>
                  <a:srgbClr val="EFE6DD"/>
                </a:solidFill>
                <a:latin typeface="ไอติม"/>
              </a:rPr>
              <a:t>DEMO CHƯƠNG TRÌNH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9840526" y="0"/>
            <a:ext cx="8476049" cy="10287000"/>
            <a:chOff x="0" y="0"/>
            <a:chExt cx="11301398" cy="13716000"/>
          </a:xfrm>
        </p:grpSpPr>
        <p:pic>
          <p:nvPicPr>
            <p:cNvPr id="3" name="Picture 3"/>
            <p:cNvPicPr>
              <a:picLocks noChangeAspect="1"/>
            </p:cNvPicPr>
            <p:nvPr/>
          </p:nvPicPr>
          <p:blipFill>
            <a:blip r:embed="rId2"/>
            <a:srcRect l="26826" r="26826"/>
            <a:stretch>
              <a:fillRect/>
            </a:stretch>
          </p:blipFill>
          <p:spPr>
            <a:xfrm>
              <a:off x="0" y="0"/>
              <a:ext cx="11301398" cy="13716000"/>
            </a:xfrm>
            <a:prstGeom prst="rect">
              <a:avLst/>
            </a:prstGeom>
          </p:spPr>
        </p:pic>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46406">
            <a:off x="7433859" y="7783587"/>
            <a:ext cx="1353236" cy="127450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7663779">
            <a:off x="8108240" y="-1511135"/>
            <a:ext cx="651930" cy="355011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8348622">
            <a:off x="7558432" y="9173503"/>
            <a:ext cx="180427" cy="196452"/>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8348622">
            <a:off x="7094269" y="8823862"/>
            <a:ext cx="265666" cy="289262"/>
          </a:xfrm>
          <a:prstGeom prst="rect">
            <a:avLst/>
          </a:prstGeom>
        </p:spPr>
      </p:pic>
      <p:pic>
        <p:nvPicPr>
          <p:cNvPr id="8" name="Picture 8"/>
          <p:cNvPicPr>
            <a:picLocks noChangeAspect="1"/>
          </p:cNvPicPr>
          <p:nvPr/>
        </p:nvPicPr>
        <p:blipFill>
          <a:blip r:embed="rId11">
            <a:alphaModFix amt="19999"/>
          </a:blip>
          <a:srcRect/>
          <a:stretch>
            <a:fillRect/>
          </a:stretch>
        </p:blipFill>
        <p:spPr>
          <a:xfrm>
            <a:off x="353106" y="1809107"/>
            <a:ext cx="8911519" cy="6668786"/>
          </a:xfrm>
          <a:prstGeom prst="rect">
            <a:avLst/>
          </a:prstGeom>
        </p:spPr>
      </p:pic>
      <p:sp>
        <p:nvSpPr>
          <p:cNvPr id="9" name="TextBox 9"/>
          <p:cNvSpPr txBox="1"/>
          <p:nvPr/>
        </p:nvSpPr>
        <p:spPr>
          <a:xfrm>
            <a:off x="2075191" y="3167205"/>
            <a:ext cx="5210919" cy="3195319"/>
          </a:xfrm>
          <a:prstGeom prst="rect">
            <a:avLst/>
          </a:prstGeom>
        </p:spPr>
        <p:txBody>
          <a:bodyPr lIns="0" tIns="0" rIns="0" bIns="0" rtlCol="0" anchor="t">
            <a:spAutoFit/>
          </a:bodyPr>
          <a:lstStyle/>
          <a:p>
            <a:pPr algn="ctr">
              <a:lnSpc>
                <a:spcPts val="12880"/>
              </a:lnSpc>
            </a:pPr>
            <a:r>
              <a:rPr lang="en-US" sz="9200" u="sng">
                <a:solidFill>
                  <a:srgbClr val="FFFFFF"/>
                </a:solidFill>
                <a:latin typeface="ไอติม"/>
              </a:rPr>
              <a:t>PHẦN 4</a:t>
            </a:r>
          </a:p>
          <a:p>
            <a:pPr algn="ctr">
              <a:lnSpc>
                <a:spcPts val="12880"/>
              </a:lnSpc>
            </a:pPr>
            <a:r>
              <a:rPr lang="en-US" sz="9200">
                <a:solidFill>
                  <a:srgbClr val="FFFFFF"/>
                </a:solidFill>
                <a:latin typeface="ไอติม"/>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1125748" y="1028700"/>
            <a:ext cx="16230600" cy="8229600"/>
            <a:chOff x="0" y="0"/>
            <a:chExt cx="7859901" cy="3985302"/>
          </a:xfrm>
        </p:grpSpPr>
        <p:sp>
          <p:nvSpPr>
            <p:cNvPr id="3" name="Freeform 3"/>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4" name="Freeform 4"/>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pic>
        <p:nvPicPr>
          <p:cNvPr id="5" name="Picture 5"/>
          <p:cNvPicPr>
            <a:picLocks noChangeAspect="1"/>
          </p:cNvPicPr>
          <p:nvPr/>
        </p:nvPicPr>
        <p:blipFill>
          <a:blip r:embed="rId2">
            <a:alphaModFix amt="19999"/>
          </a:blip>
          <a:srcRect/>
          <a:stretch>
            <a:fillRect/>
          </a:stretch>
        </p:blipFill>
        <p:spPr>
          <a:xfrm>
            <a:off x="4554108" y="1725626"/>
            <a:ext cx="9373880" cy="701478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24977" y="-1203613"/>
            <a:ext cx="1077795" cy="372822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823443">
            <a:off x="71344" y="8959653"/>
            <a:ext cx="4862857" cy="2705517"/>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788254">
            <a:off x="17030383" y="-928968"/>
            <a:ext cx="651930" cy="3550113"/>
          </a:xfrm>
          <a:prstGeom prst="rect">
            <a:avLst/>
          </a:prstGeom>
        </p:spPr>
      </p:pic>
      <p:pic>
        <p:nvPicPr>
          <p:cNvPr id="9" name="Picture 9"/>
          <p:cNvPicPr>
            <a:picLocks noChangeAspect="1"/>
          </p:cNvPicPr>
          <p:nvPr/>
        </p:nvPicPr>
        <p:blipFill>
          <a:blip r:embed="rId9"/>
          <a:srcRect/>
          <a:stretch>
            <a:fillRect/>
          </a:stretch>
        </p:blipFill>
        <p:spPr>
          <a:xfrm>
            <a:off x="-256061" y="6827572"/>
            <a:ext cx="2569523" cy="2804391"/>
          </a:xfrm>
          <a:prstGeom prst="rect">
            <a:avLst/>
          </a:prstGeom>
        </p:spPr>
      </p:pic>
      <p:sp>
        <p:nvSpPr>
          <p:cNvPr id="10" name="TextBox 10"/>
          <p:cNvSpPr txBox="1"/>
          <p:nvPr/>
        </p:nvSpPr>
        <p:spPr>
          <a:xfrm>
            <a:off x="4370252" y="3540910"/>
            <a:ext cx="9575350" cy="2646294"/>
          </a:xfrm>
          <a:prstGeom prst="rect">
            <a:avLst/>
          </a:prstGeom>
        </p:spPr>
        <p:txBody>
          <a:bodyPr lIns="0" tIns="0" rIns="0" bIns="0" rtlCol="0" anchor="t">
            <a:spAutoFit/>
          </a:bodyPr>
          <a:lstStyle/>
          <a:p>
            <a:pPr algn="ctr">
              <a:lnSpc>
                <a:spcPts val="11011"/>
              </a:lnSpc>
            </a:pPr>
            <a:r>
              <a:rPr lang="en-US" sz="7865" u="sng">
                <a:solidFill>
                  <a:srgbClr val="FFFFFF"/>
                </a:solidFill>
                <a:latin typeface="ไอติม"/>
              </a:rPr>
              <a:t>PHẦN 1</a:t>
            </a:r>
          </a:p>
          <a:p>
            <a:pPr algn="ctr">
              <a:lnSpc>
                <a:spcPts val="10171"/>
              </a:lnSpc>
            </a:pPr>
            <a:r>
              <a:rPr lang="en-US" sz="7265">
                <a:solidFill>
                  <a:srgbClr val="FFFFFF"/>
                </a:solidFill>
                <a:latin typeface="ไอติม"/>
              </a:rPr>
              <a:t>GIỚI THIỆU CHUNG</a:t>
            </a:r>
          </a:p>
        </p:txBody>
      </p:sp>
      <p:pic>
        <p:nvPicPr>
          <p:cNvPr id="11" name="Picture 11"/>
          <p:cNvPicPr>
            <a:picLocks noChangeAspect="1"/>
          </p:cNvPicPr>
          <p:nvPr/>
        </p:nvPicPr>
        <p:blipFill>
          <a:blip r:embed="rId10"/>
          <a:srcRect/>
          <a:stretch>
            <a:fillRect/>
          </a:stretch>
        </p:blipFill>
        <p:spPr>
          <a:xfrm>
            <a:off x="16353690" y="7753710"/>
            <a:ext cx="1465253" cy="19734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a:off x="868326" y="1028700"/>
            <a:ext cx="7991163" cy="8750982"/>
            <a:chOff x="0" y="0"/>
            <a:chExt cx="5384007" cy="5895931"/>
          </a:xfrm>
        </p:grpSpPr>
        <p:sp>
          <p:nvSpPr>
            <p:cNvPr id="3" name="Freeform 3"/>
            <p:cNvSpPr/>
            <p:nvPr/>
          </p:nvSpPr>
          <p:spPr>
            <a:xfrm>
              <a:off x="10160" y="16510"/>
              <a:ext cx="5361147" cy="5867991"/>
            </a:xfrm>
            <a:custGeom>
              <a:avLst/>
              <a:gdLst/>
              <a:ahLst/>
              <a:cxnLst/>
              <a:rect l="l" t="t" r="r" b="b"/>
              <a:pathLst>
                <a:path w="5361147" h="5867991">
                  <a:moveTo>
                    <a:pt x="5361147" y="5867991"/>
                  </a:moveTo>
                  <a:lnTo>
                    <a:pt x="0" y="5860371"/>
                  </a:lnTo>
                  <a:lnTo>
                    <a:pt x="0" y="2048399"/>
                  </a:lnTo>
                  <a:lnTo>
                    <a:pt x="17780" y="19050"/>
                  </a:lnTo>
                  <a:lnTo>
                    <a:pt x="2671402" y="0"/>
                  </a:lnTo>
                  <a:lnTo>
                    <a:pt x="5342097" y="5080"/>
                  </a:lnTo>
                  <a:close/>
                </a:path>
              </a:pathLst>
            </a:custGeom>
            <a:solidFill>
              <a:srgbClr val="566E96"/>
            </a:solidFill>
          </p:spPr>
        </p:sp>
        <p:sp>
          <p:nvSpPr>
            <p:cNvPr id="4" name="Freeform 4"/>
            <p:cNvSpPr/>
            <p:nvPr/>
          </p:nvSpPr>
          <p:spPr>
            <a:xfrm>
              <a:off x="-3810" y="0"/>
              <a:ext cx="5390357" cy="5894661"/>
            </a:xfrm>
            <a:custGeom>
              <a:avLst/>
              <a:gdLst/>
              <a:ahLst/>
              <a:cxnLst/>
              <a:rect l="l" t="t" r="r" b="b"/>
              <a:pathLst>
                <a:path w="5390357" h="5894661">
                  <a:moveTo>
                    <a:pt x="5356067" y="21590"/>
                  </a:moveTo>
                  <a:cubicBezTo>
                    <a:pt x="5357337" y="34290"/>
                    <a:pt x="5357337" y="44450"/>
                    <a:pt x="5358607" y="54610"/>
                  </a:cubicBezTo>
                  <a:cubicBezTo>
                    <a:pt x="5361147" y="153599"/>
                    <a:pt x="5362417" y="282866"/>
                    <a:pt x="5364957" y="407517"/>
                  </a:cubicBezTo>
                  <a:cubicBezTo>
                    <a:pt x="5364957" y="587568"/>
                    <a:pt x="5377657" y="4137804"/>
                    <a:pt x="5384007" y="4317855"/>
                  </a:cubicBezTo>
                  <a:cubicBezTo>
                    <a:pt x="5390357" y="4590240"/>
                    <a:pt x="5386547" y="4867241"/>
                    <a:pt x="5386547" y="5139626"/>
                  </a:cubicBezTo>
                  <a:cubicBezTo>
                    <a:pt x="5386547" y="5379694"/>
                    <a:pt x="5387817" y="5601295"/>
                    <a:pt x="5389087" y="5833701"/>
                  </a:cubicBezTo>
                  <a:cubicBezTo>
                    <a:pt x="5389087" y="5855291"/>
                    <a:pt x="5389087" y="5869261"/>
                    <a:pt x="5389087" y="5893391"/>
                  </a:cubicBezTo>
                  <a:cubicBezTo>
                    <a:pt x="5366227" y="5893391"/>
                    <a:pt x="5345907" y="5894661"/>
                    <a:pt x="5313664" y="5893391"/>
                  </a:cubicBezTo>
                  <a:cubicBezTo>
                    <a:pt x="5041627" y="5888311"/>
                    <a:pt x="4765406" y="5894661"/>
                    <a:pt x="4493369" y="5889581"/>
                  </a:cubicBezTo>
                  <a:cubicBezTo>
                    <a:pt x="4330147" y="5885771"/>
                    <a:pt x="4171110" y="5888311"/>
                    <a:pt x="4007888" y="5885771"/>
                  </a:cubicBezTo>
                  <a:cubicBezTo>
                    <a:pt x="3932555" y="5884501"/>
                    <a:pt x="3857222" y="5883231"/>
                    <a:pt x="3781889" y="5881961"/>
                  </a:cubicBezTo>
                  <a:cubicBezTo>
                    <a:pt x="3735852" y="5881961"/>
                    <a:pt x="3694000" y="5883231"/>
                    <a:pt x="3647963" y="5883231"/>
                  </a:cubicBezTo>
                  <a:cubicBezTo>
                    <a:pt x="3530778" y="5881961"/>
                    <a:pt x="3208520" y="5883231"/>
                    <a:pt x="3091335" y="5881961"/>
                  </a:cubicBezTo>
                  <a:cubicBezTo>
                    <a:pt x="3007631" y="5880691"/>
                    <a:pt x="1333560" y="5889581"/>
                    <a:pt x="1249856" y="5888311"/>
                  </a:cubicBezTo>
                  <a:cubicBezTo>
                    <a:pt x="1228931" y="5888311"/>
                    <a:pt x="1203820" y="5889581"/>
                    <a:pt x="1182894" y="5889581"/>
                  </a:cubicBezTo>
                  <a:cubicBezTo>
                    <a:pt x="1132672" y="5889581"/>
                    <a:pt x="1086635" y="5890851"/>
                    <a:pt x="1036412" y="5890851"/>
                  </a:cubicBezTo>
                  <a:cubicBezTo>
                    <a:pt x="910857" y="5890851"/>
                    <a:pt x="789487" y="5889581"/>
                    <a:pt x="663932" y="5888311"/>
                  </a:cubicBezTo>
                  <a:cubicBezTo>
                    <a:pt x="588598" y="5887041"/>
                    <a:pt x="513265" y="5885771"/>
                    <a:pt x="442117" y="5884501"/>
                  </a:cubicBezTo>
                  <a:cubicBezTo>
                    <a:pt x="308192" y="5883231"/>
                    <a:pt x="174266" y="5881961"/>
                    <a:pt x="48260" y="5881961"/>
                  </a:cubicBezTo>
                  <a:cubicBezTo>
                    <a:pt x="38100" y="5881961"/>
                    <a:pt x="29210" y="5881961"/>
                    <a:pt x="19050" y="5880691"/>
                  </a:cubicBezTo>
                  <a:cubicBezTo>
                    <a:pt x="10160" y="5879421"/>
                    <a:pt x="5080" y="5873071"/>
                    <a:pt x="7620" y="5864181"/>
                  </a:cubicBezTo>
                  <a:cubicBezTo>
                    <a:pt x="16510" y="5832130"/>
                    <a:pt x="12700" y="5716713"/>
                    <a:pt x="11430" y="5596679"/>
                  </a:cubicBezTo>
                  <a:cubicBezTo>
                    <a:pt x="10160" y="5351994"/>
                    <a:pt x="6350" y="5111926"/>
                    <a:pt x="7620" y="4867241"/>
                  </a:cubicBezTo>
                  <a:cubicBezTo>
                    <a:pt x="5080" y="4562540"/>
                    <a:pt x="0" y="790702"/>
                    <a:pt x="7620" y="481384"/>
                  </a:cubicBezTo>
                  <a:cubicBezTo>
                    <a:pt x="8890" y="421367"/>
                    <a:pt x="7620" y="356733"/>
                    <a:pt x="8890" y="296716"/>
                  </a:cubicBezTo>
                  <a:cubicBezTo>
                    <a:pt x="10160" y="199766"/>
                    <a:pt x="12700" y="93582"/>
                    <a:pt x="13970" y="44450"/>
                  </a:cubicBezTo>
                  <a:cubicBezTo>
                    <a:pt x="13970" y="41910"/>
                    <a:pt x="15240" y="39370"/>
                    <a:pt x="16510" y="38100"/>
                  </a:cubicBezTo>
                  <a:cubicBezTo>
                    <a:pt x="38100" y="35560"/>
                    <a:pt x="69636" y="30480"/>
                    <a:pt x="136599" y="29210"/>
                  </a:cubicBezTo>
                  <a:cubicBezTo>
                    <a:pt x="249599" y="25400"/>
                    <a:pt x="362599" y="22860"/>
                    <a:pt x="479784" y="20320"/>
                  </a:cubicBezTo>
                  <a:cubicBezTo>
                    <a:pt x="559302" y="17780"/>
                    <a:pt x="638821" y="16510"/>
                    <a:pt x="714154" y="13970"/>
                  </a:cubicBezTo>
                  <a:cubicBezTo>
                    <a:pt x="789487" y="11430"/>
                    <a:pt x="869005" y="8890"/>
                    <a:pt x="944339" y="8890"/>
                  </a:cubicBezTo>
                  <a:cubicBezTo>
                    <a:pt x="1028042" y="7620"/>
                    <a:pt x="1111746" y="10160"/>
                    <a:pt x="1195449" y="8890"/>
                  </a:cubicBezTo>
                  <a:cubicBezTo>
                    <a:pt x="1300079" y="8890"/>
                    <a:pt x="3195964" y="6350"/>
                    <a:pt x="3300594" y="5080"/>
                  </a:cubicBezTo>
                  <a:cubicBezTo>
                    <a:pt x="3401038" y="3810"/>
                    <a:pt x="3501482" y="2540"/>
                    <a:pt x="3606111" y="2540"/>
                  </a:cubicBezTo>
                  <a:cubicBezTo>
                    <a:pt x="3777704" y="1270"/>
                    <a:pt x="3945111" y="0"/>
                    <a:pt x="4116703" y="0"/>
                  </a:cubicBezTo>
                  <a:cubicBezTo>
                    <a:pt x="4187851" y="0"/>
                    <a:pt x="4263185" y="2540"/>
                    <a:pt x="4334332" y="2540"/>
                  </a:cubicBezTo>
                  <a:cubicBezTo>
                    <a:pt x="4531036" y="3810"/>
                    <a:pt x="4731924" y="5080"/>
                    <a:pt x="4928628" y="7620"/>
                  </a:cubicBezTo>
                  <a:cubicBezTo>
                    <a:pt x="5033257" y="8890"/>
                    <a:pt x="5137887" y="12700"/>
                    <a:pt x="5242516" y="16510"/>
                  </a:cubicBezTo>
                  <a:cubicBezTo>
                    <a:pt x="5267627" y="16510"/>
                    <a:pt x="5292738" y="16510"/>
                    <a:pt x="5313664" y="16510"/>
                  </a:cubicBezTo>
                  <a:cubicBezTo>
                    <a:pt x="5337017" y="17780"/>
                    <a:pt x="5345907" y="20320"/>
                    <a:pt x="5356067" y="21590"/>
                  </a:cubicBezTo>
                  <a:close/>
                  <a:moveTo>
                    <a:pt x="5366227" y="5876881"/>
                  </a:moveTo>
                  <a:cubicBezTo>
                    <a:pt x="5367497" y="5860371"/>
                    <a:pt x="5368767" y="5847671"/>
                    <a:pt x="5368767" y="5834971"/>
                  </a:cubicBezTo>
                  <a:cubicBezTo>
                    <a:pt x="5367497" y="5578212"/>
                    <a:pt x="5366227" y="5333527"/>
                    <a:pt x="5366227" y="5070376"/>
                  </a:cubicBezTo>
                  <a:cubicBezTo>
                    <a:pt x="5366227" y="4950342"/>
                    <a:pt x="5368767" y="4830308"/>
                    <a:pt x="5367497" y="4710274"/>
                  </a:cubicBezTo>
                  <a:cubicBezTo>
                    <a:pt x="5367497" y="4599473"/>
                    <a:pt x="5366227" y="4484056"/>
                    <a:pt x="5364957" y="4373255"/>
                  </a:cubicBezTo>
                  <a:cubicBezTo>
                    <a:pt x="5359877" y="4202438"/>
                    <a:pt x="5348447" y="666051"/>
                    <a:pt x="5348447" y="495234"/>
                  </a:cubicBezTo>
                  <a:cubicBezTo>
                    <a:pt x="5345907" y="352117"/>
                    <a:pt x="5343367" y="204382"/>
                    <a:pt x="5340827" y="63500"/>
                  </a:cubicBezTo>
                  <a:cubicBezTo>
                    <a:pt x="5339557" y="44450"/>
                    <a:pt x="5338287" y="43180"/>
                    <a:pt x="5301108" y="41910"/>
                  </a:cubicBezTo>
                  <a:cubicBezTo>
                    <a:pt x="5288553" y="41910"/>
                    <a:pt x="5280183" y="41910"/>
                    <a:pt x="5267627" y="40640"/>
                  </a:cubicBezTo>
                  <a:cubicBezTo>
                    <a:pt x="5162998" y="36830"/>
                    <a:pt x="5054183" y="31750"/>
                    <a:pt x="4949553" y="30480"/>
                  </a:cubicBezTo>
                  <a:cubicBezTo>
                    <a:pt x="4694258" y="26670"/>
                    <a:pt x="4434777" y="25400"/>
                    <a:pt x="4179481" y="22860"/>
                  </a:cubicBezTo>
                  <a:cubicBezTo>
                    <a:pt x="4141814" y="22860"/>
                    <a:pt x="4099963" y="22860"/>
                    <a:pt x="4062296" y="22860"/>
                  </a:cubicBezTo>
                  <a:cubicBezTo>
                    <a:pt x="3999518" y="22860"/>
                    <a:pt x="3936740" y="22860"/>
                    <a:pt x="3878148" y="22860"/>
                  </a:cubicBezTo>
                  <a:cubicBezTo>
                    <a:pt x="3744222" y="22860"/>
                    <a:pt x="3610297" y="22860"/>
                    <a:pt x="3480556" y="24130"/>
                  </a:cubicBezTo>
                  <a:cubicBezTo>
                    <a:pt x="3367556" y="25400"/>
                    <a:pt x="1463300" y="29210"/>
                    <a:pt x="1350301" y="29210"/>
                  </a:cubicBezTo>
                  <a:cubicBezTo>
                    <a:pt x="1166153" y="29210"/>
                    <a:pt x="982005" y="26670"/>
                    <a:pt x="797857" y="33020"/>
                  </a:cubicBezTo>
                  <a:cubicBezTo>
                    <a:pt x="701598" y="36830"/>
                    <a:pt x="609524" y="36830"/>
                    <a:pt x="517450" y="38100"/>
                  </a:cubicBezTo>
                  <a:cubicBezTo>
                    <a:pt x="358414" y="41910"/>
                    <a:pt x="199377" y="45720"/>
                    <a:pt x="49530" y="50800"/>
                  </a:cubicBezTo>
                  <a:cubicBezTo>
                    <a:pt x="36830" y="50800"/>
                    <a:pt x="34290" y="53340"/>
                    <a:pt x="33020" y="79732"/>
                  </a:cubicBezTo>
                  <a:cubicBezTo>
                    <a:pt x="31750" y="162832"/>
                    <a:pt x="31750" y="245933"/>
                    <a:pt x="30480" y="329033"/>
                  </a:cubicBezTo>
                  <a:cubicBezTo>
                    <a:pt x="29210" y="467534"/>
                    <a:pt x="26670" y="601418"/>
                    <a:pt x="25400" y="739919"/>
                  </a:cubicBezTo>
                  <a:cubicBezTo>
                    <a:pt x="20320" y="887653"/>
                    <a:pt x="26670" y="4497906"/>
                    <a:pt x="29210" y="4645640"/>
                  </a:cubicBezTo>
                  <a:cubicBezTo>
                    <a:pt x="29210" y="4802608"/>
                    <a:pt x="29210" y="4964192"/>
                    <a:pt x="30480" y="5121160"/>
                  </a:cubicBezTo>
                  <a:cubicBezTo>
                    <a:pt x="30480" y="5236577"/>
                    <a:pt x="33020" y="5351994"/>
                    <a:pt x="33020" y="5467411"/>
                  </a:cubicBezTo>
                  <a:cubicBezTo>
                    <a:pt x="33020" y="5592062"/>
                    <a:pt x="33020" y="5716713"/>
                    <a:pt x="31750" y="5834971"/>
                  </a:cubicBezTo>
                  <a:cubicBezTo>
                    <a:pt x="31750" y="5838781"/>
                    <a:pt x="31750" y="5841321"/>
                    <a:pt x="31750" y="5845131"/>
                  </a:cubicBezTo>
                  <a:cubicBezTo>
                    <a:pt x="31750" y="5855291"/>
                    <a:pt x="35560" y="5859101"/>
                    <a:pt x="44450" y="5859101"/>
                  </a:cubicBezTo>
                  <a:cubicBezTo>
                    <a:pt x="78007" y="5859101"/>
                    <a:pt x="136599" y="5860371"/>
                    <a:pt x="191007" y="5860371"/>
                  </a:cubicBezTo>
                  <a:cubicBezTo>
                    <a:pt x="270525" y="5860371"/>
                    <a:pt x="354229" y="5857831"/>
                    <a:pt x="433747" y="5860371"/>
                  </a:cubicBezTo>
                  <a:cubicBezTo>
                    <a:pt x="563487" y="5864181"/>
                    <a:pt x="693228" y="5866721"/>
                    <a:pt x="822968" y="5865451"/>
                  </a:cubicBezTo>
                  <a:cubicBezTo>
                    <a:pt x="906672" y="5864181"/>
                    <a:pt x="986190" y="5866721"/>
                    <a:pt x="1069894" y="5866721"/>
                  </a:cubicBezTo>
                  <a:cubicBezTo>
                    <a:pt x="1191264" y="5866721"/>
                    <a:pt x="1312634" y="5865451"/>
                    <a:pt x="1434004" y="5866721"/>
                  </a:cubicBezTo>
                  <a:cubicBezTo>
                    <a:pt x="1613967" y="5867991"/>
                    <a:pt x="3589371" y="5857831"/>
                    <a:pt x="3773519" y="5860371"/>
                  </a:cubicBezTo>
                  <a:cubicBezTo>
                    <a:pt x="3853037" y="5861641"/>
                    <a:pt x="3932555" y="5862911"/>
                    <a:pt x="4007888" y="5862911"/>
                  </a:cubicBezTo>
                  <a:cubicBezTo>
                    <a:pt x="4145999" y="5865451"/>
                    <a:pt x="4279925" y="5861641"/>
                    <a:pt x="4418036" y="5865451"/>
                  </a:cubicBezTo>
                  <a:cubicBezTo>
                    <a:pt x="4531036" y="5867991"/>
                    <a:pt x="4644036" y="5867991"/>
                    <a:pt x="4757035" y="5870531"/>
                  </a:cubicBezTo>
                  <a:cubicBezTo>
                    <a:pt x="4924443" y="5874341"/>
                    <a:pt x="5091849" y="5876881"/>
                    <a:pt x="5259257" y="5878151"/>
                  </a:cubicBezTo>
                  <a:cubicBezTo>
                    <a:pt x="5322034" y="5878151"/>
                    <a:pt x="5345907" y="5876881"/>
                    <a:pt x="5366227" y="5876881"/>
                  </a:cubicBezTo>
                  <a:close/>
                </a:path>
              </a:pathLst>
            </a:custGeom>
            <a:solidFill>
              <a:srgbClr val="566E96"/>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407579">
            <a:off x="8943629" y="2094320"/>
            <a:ext cx="360854" cy="39290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030050">
            <a:off x="8529814" y="8668603"/>
            <a:ext cx="2483617" cy="2834003"/>
          </a:xfrm>
          <a:prstGeom prst="rect">
            <a:avLst/>
          </a:prstGeom>
        </p:spPr>
      </p:pic>
      <p:grpSp>
        <p:nvGrpSpPr>
          <p:cNvPr id="7" name="Group 7"/>
          <p:cNvGrpSpPr/>
          <p:nvPr/>
        </p:nvGrpSpPr>
        <p:grpSpPr>
          <a:xfrm>
            <a:off x="9840526" y="0"/>
            <a:ext cx="8476049" cy="10287000"/>
            <a:chOff x="0" y="0"/>
            <a:chExt cx="11301398" cy="13716000"/>
          </a:xfrm>
        </p:grpSpPr>
        <p:pic>
          <p:nvPicPr>
            <p:cNvPr id="8" name="Picture 8"/>
            <p:cNvPicPr>
              <a:picLocks noChangeAspect="1"/>
            </p:cNvPicPr>
            <p:nvPr/>
          </p:nvPicPr>
          <p:blipFill>
            <a:blip r:embed="rId6"/>
            <a:srcRect l="18972" r="18972"/>
            <a:stretch>
              <a:fillRect/>
            </a:stretch>
          </p:blipFill>
          <p:spPr>
            <a:xfrm>
              <a:off x="0" y="0"/>
              <a:ext cx="11301398" cy="13716000"/>
            </a:xfrm>
            <a:prstGeom prst="rect">
              <a:avLst/>
            </a:prstGeom>
          </p:spPr>
        </p:pic>
      </p:grpSp>
      <p:pic>
        <p:nvPicPr>
          <p:cNvPr id="9" name="Picture 9"/>
          <p:cNvPicPr>
            <a:picLocks noChangeAspect="1"/>
          </p:cNvPicPr>
          <p:nvPr/>
        </p:nvPicPr>
        <p:blipFill>
          <a:blip r:embed="rId7"/>
          <a:srcRect/>
          <a:stretch>
            <a:fillRect/>
          </a:stretch>
        </p:blipFill>
        <p:spPr>
          <a:xfrm rot="-1092294">
            <a:off x="556226" y="8881597"/>
            <a:ext cx="624198" cy="1134906"/>
          </a:xfrm>
          <a:prstGeom prst="rect">
            <a:avLst/>
          </a:prstGeom>
        </p:spPr>
      </p:pic>
      <p:sp>
        <p:nvSpPr>
          <p:cNvPr id="10" name="TextBox 10"/>
          <p:cNvSpPr txBox="1"/>
          <p:nvPr/>
        </p:nvSpPr>
        <p:spPr>
          <a:xfrm rot="-155">
            <a:off x="868521" y="1233981"/>
            <a:ext cx="7809753" cy="8681457"/>
          </a:xfrm>
          <a:prstGeom prst="rect">
            <a:avLst/>
          </a:prstGeom>
        </p:spPr>
        <p:txBody>
          <a:bodyPr lIns="0" tIns="0" rIns="0" bIns="0" rtlCol="0" anchor="t">
            <a:spAutoFit/>
          </a:bodyPr>
          <a:lstStyle/>
          <a:p>
            <a:pPr marL="450231" lvl="1" indent="-225115" algn="just">
              <a:lnSpc>
                <a:spcPts val="2919"/>
              </a:lnSpc>
              <a:buFont typeface="Arial"/>
              <a:buChar char="•"/>
            </a:pPr>
            <a:r>
              <a:rPr lang="en-US" sz="2085">
                <a:solidFill>
                  <a:srgbClr val="57CB78"/>
                </a:solidFill>
                <a:latin typeface="Josefin Sans Regular Bold"/>
              </a:rPr>
              <a:t>Ra đời năm 1968</a:t>
            </a:r>
            <a:r>
              <a:rPr lang="en-US" sz="2085">
                <a:solidFill>
                  <a:srgbClr val="FFFFFF"/>
                </a:solidFill>
                <a:latin typeface="Josefin Sans Regular"/>
              </a:rPr>
              <a:t> tại cao nguyên danh tiếng Bảo Lộc (Lâm Đồng) vốn nổi tiếng về ngành trà, Công ty TNHH SX TM Phúc Long (trà Phúc Long) kỳ vọng mang đến người tiêu dùng những sản phẩm trà và cà phê chất lượng cao, lưu giữ hương vị truyền thống Việt Nam kết hợp với phong cách thưởng thức hiện đại.</a:t>
            </a:r>
          </a:p>
          <a:p>
            <a:pPr marL="450231" lvl="1" indent="-225115" algn="just">
              <a:lnSpc>
                <a:spcPts val="2919"/>
              </a:lnSpc>
              <a:buFont typeface="Arial"/>
              <a:buChar char="•"/>
            </a:pPr>
            <a:r>
              <a:rPr lang="en-US" sz="2085">
                <a:solidFill>
                  <a:srgbClr val="57CB78"/>
                </a:solidFill>
                <a:latin typeface="Josefin Sans Regular Bold"/>
              </a:rPr>
              <a:t>Vào những năm 80</a:t>
            </a:r>
            <a:r>
              <a:rPr lang="en-US" sz="2085">
                <a:solidFill>
                  <a:srgbClr val="FFFFFF"/>
                </a:solidFill>
                <a:latin typeface="Josefin Sans Regular"/>
              </a:rPr>
              <a:t>, Phúc Long khai trương ba cửa hàng đầu tiên tại Thành phố Hồ Chí Minh trên đường Lê Văn Sỹ, Trần Hưng Đạo và Mạc Thị Bưởi nhằm giới thiệu sản phẩm trà và cà phê thuần Việt đến với khách hàng trong nước cũng như quốc tế.</a:t>
            </a:r>
          </a:p>
          <a:p>
            <a:pPr marL="450231" lvl="1" indent="-225115" algn="just">
              <a:lnSpc>
                <a:spcPts val="2919"/>
              </a:lnSpc>
              <a:buFont typeface="Arial"/>
              <a:buChar char="•"/>
            </a:pPr>
            <a:r>
              <a:rPr lang="en-US" sz="2085">
                <a:solidFill>
                  <a:srgbClr val="57CB78"/>
                </a:solidFill>
                <a:latin typeface="Josefin Sans Regular Bold"/>
              </a:rPr>
              <a:t>Năm 2007</a:t>
            </a:r>
            <a:r>
              <a:rPr lang="en-US" sz="2085">
                <a:solidFill>
                  <a:srgbClr val="FFFFFF"/>
                </a:solidFill>
                <a:latin typeface="Josefin Sans Regular"/>
              </a:rPr>
              <a:t>, Phúc Long sở hữu đồi chè tại Thái Nguyên. Và đầu tư nhà máy chế biến trà và cà phê tại Bình Dương được trang bị nhiều thiết bị và máy móc hiện đại, có chứng nhận HACCP - quy trình đảm bảo đủ tiêu chuẩn an toàn vệ sinh thực phẩm. Cũng từ đây, Trà Phúc Long đã đáp ứng đầy đủ tiêu chuẩn để có mặt tại các thị trường khó tính như: Mỹ, Nhật Bản, Indonesia, Philippines…</a:t>
            </a:r>
          </a:p>
          <a:p>
            <a:pPr marL="450231" lvl="1" indent="-225115" algn="just">
              <a:lnSpc>
                <a:spcPts val="2919"/>
              </a:lnSpc>
              <a:buFont typeface="Arial"/>
              <a:buChar char="•"/>
            </a:pPr>
            <a:r>
              <a:rPr lang="en-US" sz="2085">
                <a:solidFill>
                  <a:srgbClr val="57CB78"/>
                </a:solidFill>
                <a:latin typeface="Josefin Sans Regular Bold"/>
              </a:rPr>
              <a:t>Năm 2019</a:t>
            </a:r>
            <a:r>
              <a:rPr lang="en-US" sz="2085">
                <a:solidFill>
                  <a:srgbClr val="FFFFFF"/>
                </a:solidFill>
                <a:latin typeface="Josefin Sans Regular"/>
              </a:rPr>
              <a:t>, phát triển 70 cửa hàng và tiếp tục định hướng phát triển mở rộng hệ thống cửa hàng trải dài từ Nam ra Bắc. Bên cạnh đó, tăng độ phổ biến của sản phẩm trà và cà phê đến tất cả các hệ thống: siêu thị, cửa hàng tiện lợi, kênh thương mại điện tử…</a:t>
            </a:r>
          </a:p>
          <a:p>
            <a:pPr algn="just">
              <a:lnSpc>
                <a:spcPts val="2919"/>
              </a:lnSpc>
            </a:pPr>
            <a:endParaRPr lang="en-US" sz="2085">
              <a:solidFill>
                <a:srgbClr val="FFFFFF"/>
              </a:solidFill>
              <a:latin typeface="Josefin Sans Regular"/>
            </a:endParaRPr>
          </a:p>
        </p:txBody>
      </p:sp>
      <p:sp>
        <p:nvSpPr>
          <p:cNvPr id="11" name="TextBox 11"/>
          <p:cNvSpPr txBox="1"/>
          <p:nvPr/>
        </p:nvSpPr>
        <p:spPr>
          <a:xfrm>
            <a:off x="608578" y="60945"/>
            <a:ext cx="5332345" cy="885800"/>
          </a:xfrm>
          <a:prstGeom prst="rect">
            <a:avLst/>
          </a:prstGeom>
        </p:spPr>
        <p:txBody>
          <a:bodyPr lIns="0" tIns="0" rIns="0" bIns="0" rtlCol="0" anchor="t">
            <a:spAutoFit/>
          </a:bodyPr>
          <a:lstStyle/>
          <a:p>
            <a:pPr algn="ctr">
              <a:lnSpc>
                <a:spcPts val="7299"/>
              </a:lnSpc>
            </a:pPr>
            <a:r>
              <a:rPr lang="en-US" sz="5213" u="sng">
                <a:solidFill>
                  <a:srgbClr val="57CB78"/>
                </a:solidFill>
                <a:latin typeface="Josefin Sans Regular Bold"/>
              </a:rPr>
              <a:t>LỊCH SỬ RA ĐỜI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98386" y="776732"/>
            <a:ext cx="10438206" cy="8884742"/>
            <a:chOff x="0" y="0"/>
            <a:chExt cx="6848708" cy="5829451"/>
          </a:xfrm>
        </p:grpSpPr>
        <p:sp>
          <p:nvSpPr>
            <p:cNvPr id="3" name="Freeform 3"/>
            <p:cNvSpPr/>
            <p:nvPr/>
          </p:nvSpPr>
          <p:spPr>
            <a:xfrm>
              <a:off x="-3810" y="1270"/>
              <a:ext cx="6853788" cy="5828181"/>
            </a:xfrm>
            <a:custGeom>
              <a:avLst/>
              <a:gdLst/>
              <a:ahLst/>
              <a:cxnLst/>
              <a:rect l="l" t="t" r="r" b="b"/>
              <a:pathLst>
                <a:path w="6853788" h="5828181">
                  <a:moveTo>
                    <a:pt x="6849978" y="5065463"/>
                  </a:moveTo>
                  <a:cubicBezTo>
                    <a:pt x="6849978" y="4796217"/>
                    <a:pt x="6853788" y="4522408"/>
                    <a:pt x="6847438" y="4253163"/>
                  </a:cubicBezTo>
                  <a:cubicBezTo>
                    <a:pt x="6839818" y="4075187"/>
                    <a:pt x="6828388" y="565868"/>
                    <a:pt x="6828388" y="387893"/>
                  </a:cubicBezTo>
                  <a:cubicBezTo>
                    <a:pt x="6825848" y="264678"/>
                    <a:pt x="6824578" y="136901"/>
                    <a:pt x="6822038" y="54610"/>
                  </a:cubicBezTo>
                  <a:cubicBezTo>
                    <a:pt x="6822038" y="44450"/>
                    <a:pt x="6820768" y="34290"/>
                    <a:pt x="6819498" y="21590"/>
                  </a:cubicBezTo>
                  <a:cubicBezTo>
                    <a:pt x="6809338" y="19050"/>
                    <a:pt x="6800448" y="17780"/>
                    <a:pt x="6790288" y="16510"/>
                  </a:cubicBezTo>
                  <a:cubicBezTo>
                    <a:pt x="6764926" y="15240"/>
                    <a:pt x="6732733" y="16510"/>
                    <a:pt x="6705906" y="16510"/>
                  </a:cubicBezTo>
                  <a:cubicBezTo>
                    <a:pt x="6571769" y="13970"/>
                    <a:pt x="6437632" y="8890"/>
                    <a:pt x="6303495" y="7620"/>
                  </a:cubicBezTo>
                  <a:cubicBezTo>
                    <a:pt x="6051318" y="5080"/>
                    <a:pt x="5793775" y="3810"/>
                    <a:pt x="5541598" y="2540"/>
                  </a:cubicBezTo>
                  <a:cubicBezTo>
                    <a:pt x="5450385" y="2540"/>
                    <a:pt x="5353806" y="0"/>
                    <a:pt x="5262593" y="0"/>
                  </a:cubicBezTo>
                  <a:cubicBezTo>
                    <a:pt x="5042608" y="0"/>
                    <a:pt x="4827989" y="1270"/>
                    <a:pt x="4608005" y="1270"/>
                  </a:cubicBezTo>
                  <a:cubicBezTo>
                    <a:pt x="4479233" y="1270"/>
                    <a:pt x="4350462" y="3810"/>
                    <a:pt x="4216325" y="3810"/>
                  </a:cubicBezTo>
                  <a:cubicBezTo>
                    <a:pt x="4082188" y="5080"/>
                    <a:pt x="1651628" y="7620"/>
                    <a:pt x="1517491" y="7620"/>
                  </a:cubicBezTo>
                  <a:cubicBezTo>
                    <a:pt x="1410181" y="7620"/>
                    <a:pt x="1302872" y="6350"/>
                    <a:pt x="1195562" y="7620"/>
                  </a:cubicBezTo>
                  <a:cubicBezTo>
                    <a:pt x="1098984" y="8890"/>
                    <a:pt x="997040" y="11430"/>
                    <a:pt x="900461" y="12700"/>
                  </a:cubicBezTo>
                  <a:cubicBezTo>
                    <a:pt x="798517" y="15240"/>
                    <a:pt x="696573" y="16510"/>
                    <a:pt x="599994" y="19050"/>
                  </a:cubicBezTo>
                  <a:cubicBezTo>
                    <a:pt x="455126" y="21590"/>
                    <a:pt x="304893" y="24130"/>
                    <a:pt x="160025" y="27940"/>
                  </a:cubicBezTo>
                  <a:cubicBezTo>
                    <a:pt x="74178" y="30480"/>
                    <a:pt x="38100" y="34290"/>
                    <a:pt x="16510" y="36830"/>
                  </a:cubicBezTo>
                  <a:cubicBezTo>
                    <a:pt x="16510" y="38100"/>
                    <a:pt x="13970" y="40640"/>
                    <a:pt x="13970" y="43180"/>
                  </a:cubicBezTo>
                  <a:cubicBezTo>
                    <a:pt x="12700" y="73012"/>
                    <a:pt x="10160" y="177972"/>
                    <a:pt x="8890" y="278369"/>
                  </a:cubicBezTo>
                  <a:cubicBezTo>
                    <a:pt x="7620" y="337694"/>
                    <a:pt x="8890" y="401583"/>
                    <a:pt x="7620" y="460908"/>
                  </a:cubicBezTo>
                  <a:cubicBezTo>
                    <a:pt x="0" y="762098"/>
                    <a:pt x="5080" y="4490464"/>
                    <a:pt x="7620" y="4796217"/>
                  </a:cubicBezTo>
                  <a:cubicBezTo>
                    <a:pt x="6350" y="5038082"/>
                    <a:pt x="11430" y="5275383"/>
                    <a:pt x="11430" y="5517247"/>
                  </a:cubicBezTo>
                  <a:cubicBezTo>
                    <a:pt x="11430" y="5631335"/>
                    <a:pt x="15240" y="5749985"/>
                    <a:pt x="7620" y="5797701"/>
                  </a:cubicBezTo>
                  <a:cubicBezTo>
                    <a:pt x="5080" y="5806591"/>
                    <a:pt x="10160" y="5812941"/>
                    <a:pt x="19050" y="5814211"/>
                  </a:cubicBezTo>
                  <a:cubicBezTo>
                    <a:pt x="29210" y="5815481"/>
                    <a:pt x="38100" y="5815481"/>
                    <a:pt x="48260" y="5815481"/>
                  </a:cubicBezTo>
                  <a:cubicBezTo>
                    <a:pt x="202949" y="5816751"/>
                    <a:pt x="374644" y="5816751"/>
                    <a:pt x="551705" y="5818021"/>
                  </a:cubicBezTo>
                  <a:cubicBezTo>
                    <a:pt x="648284" y="5819291"/>
                    <a:pt x="744862" y="5820561"/>
                    <a:pt x="836075" y="5821831"/>
                  </a:cubicBezTo>
                  <a:cubicBezTo>
                    <a:pt x="997040" y="5823101"/>
                    <a:pt x="1152638" y="5823101"/>
                    <a:pt x="1313603" y="5824371"/>
                  </a:cubicBezTo>
                  <a:cubicBezTo>
                    <a:pt x="1377988" y="5824371"/>
                    <a:pt x="1437009" y="5824371"/>
                    <a:pt x="1501394" y="5823101"/>
                  </a:cubicBezTo>
                  <a:cubicBezTo>
                    <a:pt x="1528222" y="5823101"/>
                    <a:pt x="1560415" y="5821831"/>
                    <a:pt x="1587242" y="5821831"/>
                  </a:cubicBezTo>
                  <a:cubicBezTo>
                    <a:pt x="1694551" y="5823101"/>
                    <a:pt x="3840742" y="5814211"/>
                    <a:pt x="3948051" y="5815481"/>
                  </a:cubicBezTo>
                  <a:cubicBezTo>
                    <a:pt x="4098284" y="5816751"/>
                    <a:pt x="4511426" y="5816751"/>
                    <a:pt x="4661659" y="5816751"/>
                  </a:cubicBezTo>
                  <a:cubicBezTo>
                    <a:pt x="4720679" y="5816751"/>
                    <a:pt x="4774334" y="5815481"/>
                    <a:pt x="4833355" y="5815481"/>
                  </a:cubicBezTo>
                  <a:cubicBezTo>
                    <a:pt x="4929933" y="5816751"/>
                    <a:pt x="5026512" y="5818021"/>
                    <a:pt x="5123090" y="5819291"/>
                  </a:cubicBezTo>
                  <a:cubicBezTo>
                    <a:pt x="5332344" y="5821831"/>
                    <a:pt x="5536232" y="5819291"/>
                    <a:pt x="5745486" y="5823101"/>
                  </a:cubicBezTo>
                  <a:cubicBezTo>
                    <a:pt x="6094241" y="5828181"/>
                    <a:pt x="6448363" y="5821831"/>
                    <a:pt x="6790288" y="5826911"/>
                  </a:cubicBezTo>
                  <a:cubicBezTo>
                    <a:pt x="6810608" y="5828181"/>
                    <a:pt x="6830928" y="5826911"/>
                    <a:pt x="6853788" y="5826911"/>
                  </a:cubicBezTo>
                  <a:cubicBezTo>
                    <a:pt x="6853788" y="5802781"/>
                    <a:pt x="6853788" y="5790081"/>
                    <a:pt x="6853788" y="5754549"/>
                  </a:cubicBezTo>
                  <a:cubicBezTo>
                    <a:pt x="6852518" y="5521811"/>
                    <a:pt x="6849978" y="5302764"/>
                    <a:pt x="6849978" y="5065463"/>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pic>
        <p:nvPicPr>
          <p:cNvPr id="8" name="Picture 8"/>
          <p:cNvPicPr>
            <a:picLocks noChangeAspect="1"/>
          </p:cNvPicPr>
          <p:nvPr/>
        </p:nvPicPr>
        <p:blipFill>
          <a:blip r:embed="rId10"/>
          <a:srcRect/>
          <a:stretch>
            <a:fillRect/>
          </a:stretch>
        </p:blipFill>
        <p:spPr>
          <a:xfrm>
            <a:off x="7258401" y="1331126"/>
            <a:ext cx="12719311" cy="7154613"/>
          </a:xfrm>
          <a:prstGeom prst="rect">
            <a:avLst/>
          </a:prstGeom>
        </p:spPr>
      </p:pic>
      <p:pic>
        <p:nvPicPr>
          <p:cNvPr id="9" name="Picture 9"/>
          <p:cNvPicPr>
            <a:picLocks noChangeAspect="1"/>
          </p:cNvPicPr>
          <p:nvPr/>
        </p:nvPicPr>
        <p:blipFill>
          <a:blip r:embed="rId11"/>
          <a:srcRect/>
          <a:stretch>
            <a:fillRect/>
          </a:stretch>
        </p:blipFill>
        <p:spPr>
          <a:xfrm>
            <a:off x="17349212" y="8632908"/>
            <a:ext cx="854427" cy="1553503"/>
          </a:xfrm>
          <a:prstGeom prst="rect">
            <a:avLst/>
          </a:prstGeom>
        </p:spPr>
      </p:pic>
      <p:pic>
        <p:nvPicPr>
          <p:cNvPr id="10" name="Picture 10"/>
          <p:cNvPicPr>
            <a:picLocks noChangeAspect="1"/>
          </p:cNvPicPr>
          <p:nvPr/>
        </p:nvPicPr>
        <p:blipFill>
          <a:blip r:embed="rId12"/>
          <a:srcRect/>
          <a:stretch>
            <a:fillRect/>
          </a:stretch>
        </p:blipFill>
        <p:spPr>
          <a:xfrm rot="1553550">
            <a:off x="8010594" y="9081169"/>
            <a:ext cx="701830" cy="1267412"/>
          </a:xfrm>
          <a:prstGeom prst="rect">
            <a:avLst/>
          </a:prstGeom>
        </p:spPr>
      </p:pic>
      <p:sp>
        <p:nvSpPr>
          <p:cNvPr id="11" name="TextBox 11"/>
          <p:cNvSpPr txBox="1"/>
          <p:nvPr/>
        </p:nvSpPr>
        <p:spPr>
          <a:xfrm>
            <a:off x="329988" y="313373"/>
            <a:ext cx="7541132" cy="3411408"/>
          </a:xfrm>
          <a:prstGeom prst="rect">
            <a:avLst/>
          </a:prstGeom>
        </p:spPr>
        <p:txBody>
          <a:bodyPr lIns="0" tIns="0" rIns="0" bIns="0" rtlCol="0" anchor="t">
            <a:spAutoFit/>
          </a:bodyPr>
          <a:lstStyle/>
          <a:p>
            <a:pPr algn="just">
              <a:lnSpc>
                <a:spcPts val="4854"/>
              </a:lnSpc>
              <a:spcBef>
                <a:spcPct val="0"/>
              </a:spcBef>
            </a:pPr>
            <a:r>
              <a:rPr lang="en-US" sz="3467">
                <a:solidFill>
                  <a:srgbClr val="57CB78"/>
                </a:solidFill>
                <a:latin typeface="ไอติม"/>
              </a:rPr>
              <a:t>• Quản lý:</a:t>
            </a:r>
          </a:p>
          <a:p>
            <a:pPr marL="683882" lvl="1" indent="-341941" algn="just">
              <a:lnSpc>
                <a:spcPts val="4434"/>
              </a:lnSpc>
              <a:spcBef>
                <a:spcPct val="0"/>
              </a:spcBef>
              <a:buFont typeface="Arial"/>
              <a:buChar char="•"/>
            </a:pPr>
            <a:r>
              <a:rPr lang="en-US" sz="3167">
                <a:solidFill>
                  <a:srgbClr val="FFFFFF"/>
                </a:solidFill>
                <a:latin typeface="ไอติม"/>
              </a:rPr>
              <a:t>Lập kế hoạch, định hướng, xây dựng phát triển quán cà phê.</a:t>
            </a:r>
          </a:p>
          <a:p>
            <a:pPr marL="683882" lvl="1" indent="-341941" algn="just">
              <a:lnSpc>
                <a:spcPts val="4434"/>
              </a:lnSpc>
              <a:spcBef>
                <a:spcPct val="0"/>
              </a:spcBef>
              <a:buFont typeface="Arial"/>
              <a:buChar char="•"/>
            </a:pPr>
            <a:r>
              <a:rPr lang="en-US" sz="3167">
                <a:solidFill>
                  <a:srgbClr val="FFFFFF"/>
                </a:solidFill>
                <a:latin typeface="ไอติม"/>
              </a:rPr>
              <a:t>Quản lý, điều phối, giải quyết công việc hàng hàng.</a:t>
            </a:r>
          </a:p>
          <a:p>
            <a:pPr marL="683882" lvl="1" indent="-341941" algn="just">
              <a:lnSpc>
                <a:spcPts val="4434"/>
              </a:lnSpc>
              <a:spcBef>
                <a:spcPct val="0"/>
              </a:spcBef>
              <a:buFont typeface="Arial"/>
              <a:buChar char="•"/>
            </a:pPr>
            <a:r>
              <a:rPr lang="en-US" sz="3167">
                <a:solidFill>
                  <a:srgbClr val="FFFFFF"/>
                </a:solidFill>
                <a:latin typeface="ไอติม"/>
              </a:rPr>
              <a:t>Theo dõi thu chi hằng ngày.</a:t>
            </a:r>
          </a:p>
        </p:txBody>
      </p:sp>
      <p:sp>
        <p:nvSpPr>
          <p:cNvPr id="12" name="TextBox 12"/>
          <p:cNvSpPr txBox="1"/>
          <p:nvPr/>
        </p:nvSpPr>
        <p:spPr>
          <a:xfrm>
            <a:off x="419311" y="4694470"/>
            <a:ext cx="7541132" cy="1725483"/>
          </a:xfrm>
          <a:prstGeom prst="rect">
            <a:avLst/>
          </a:prstGeom>
        </p:spPr>
        <p:txBody>
          <a:bodyPr lIns="0" tIns="0" rIns="0" bIns="0" rtlCol="0" anchor="t">
            <a:spAutoFit/>
          </a:bodyPr>
          <a:lstStyle/>
          <a:p>
            <a:pPr algn="just">
              <a:lnSpc>
                <a:spcPts val="4854"/>
              </a:lnSpc>
              <a:spcBef>
                <a:spcPct val="0"/>
              </a:spcBef>
            </a:pPr>
            <a:r>
              <a:rPr lang="en-US" sz="3467">
                <a:solidFill>
                  <a:srgbClr val="57CB78"/>
                </a:solidFill>
                <a:latin typeface="ไอติม"/>
              </a:rPr>
              <a:t>• Bộ Phận pha chế:</a:t>
            </a:r>
          </a:p>
          <a:p>
            <a:pPr marL="683882" lvl="1" indent="-341941" algn="just">
              <a:lnSpc>
                <a:spcPts val="4434"/>
              </a:lnSpc>
              <a:spcBef>
                <a:spcPct val="0"/>
              </a:spcBef>
              <a:buFont typeface="Arial"/>
              <a:buChar char="•"/>
            </a:pPr>
            <a:r>
              <a:rPr lang="en-US" sz="3167">
                <a:solidFill>
                  <a:srgbClr val="FFFFFF"/>
                </a:solidFill>
                <a:latin typeface="ไอติม"/>
              </a:rPr>
              <a:t>Đảm nhận thực hiện pha chế order của khách hàng.</a:t>
            </a:r>
          </a:p>
        </p:txBody>
      </p:sp>
      <p:sp>
        <p:nvSpPr>
          <p:cNvPr id="13" name="TextBox 13"/>
          <p:cNvSpPr txBox="1"/>
          <p:nvPr/>
        </p:nvSpPr>
        <p:spPr>
          <a:xfrm>
            <a:off x="374649" y="7389643"/>
            <a:ext cx="7630455" cy="1725483"/>
          </a:xfrm>
          <a:prstGeom prst="rect">
            <a:avLst/>
          </a:prstGeom>
        </p:spPr>
        <p:txBody>
          <a:bodyPr lIns="0" tIns="0" rIns="0" bIns="0" rtlCol="0" anchor="t">
            <a:spAutoFit/>
          </a:bodyPr>
          <a:lstStyle/>
          <a:p>
            <a:pPr algn="just">
              <a:lnSpc>
                <a:spcPts val="4854"/>
              </a:lnSpc>
              <a:spcBef>
                <a:spcPct val="0"/>
              </a:spcBef>
            </a:pPr>
            <a:r>
              <a:rPr lang="en-US" sz="3467">
                <a:solidFill>
                  <a:srgbClr val="57CB78"/>
                </a:solidFill>
                <a:latin typeface="ไอติม"/>
              </a:rPr>
              <a:t>• Nhân viên vận chuyển:</a:t>
            </a:r>
          </a:p>
          <a:p>
            <a:pPr marL="683882" lvl="1" indent="-341941" algn="just">
              <a:lnSpc>
                <a:spcPts val="4434"/>
              </a:lnSpc>
              <a:spcBef>
                <a:spcPct val="0"/>
              </a:spcBef>
              <a:buFont typeface="Arial"/>
              <a:buChar char="•"/>
            </a:pPr>
            <a:r>
              <a:rPr lang="en-US" sz="3167">
                <a:solidFill>
                  <a:srgbClr val="FFFFFF"/>
                </a:solidFill>
                <a:latin typeface="ไอติม"/>
              </a:rPr>
              <a:t>Đảm nhận công việc giao hàng cho khách.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713702" y="-1361035"/>
            <a:ext cx="3924730" cy="404990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645377" y="-1370560"/>
            <a:ext cx="4206008" cy="4221359"/>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771964" y="154857"/>
            <a:ext cx="966292" cy="101812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376938">
            <a:off x="-1309995" y="8130278"/>
            <a:ext cx="4472952" cy="4098851"/>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955623">
            <a:off x="1261422" y="7787328"/>
            <a:ext cx="329061" cy="358287"/>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3955623">
            <a:off x="1574362" y="7541960"/>
            <a:ext cx="164530" cy="179143"/>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rot="9281515">
            <a:off x="15717204" y="9241230"/>
            <a:ext cx="5621505" cy="3127601"/>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rot="-1818966">
            <a:off x="-1841927" y="-511291"/>
            <a:ext cx="4519944" cy="2029866"/>
          </a:xfrm>
          <a:prstGeom prst="rect">
            <a:avLst/>
          </a:prstGeom>
        </p:spPr>
      </p:pic>
      <p:pic>
        <p:nvPicPr>
          <p:cNvPr id="10" name="Picture 1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rot="1799910">
            <a:off x="16551224" y="7945342"/>
            <a:ext cx="1253433" cy="1180506"/>
          </a:xfrm>
          <a:prstGeom prst="rect">
            <a:avLst/>
          </a:prstGeom>
        </p:spPr>
      </p:pic>
      <p:pic>
        <p:nvPicPr>
          <p:cNvPr id="11" name="Picture 1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159640" y="9360121"/>
            <a:ext cx="360854" cy="392903"/>
          </a:xfrm>
          <a:prstGeom prst="rect">
            <a:avLst/>
          </a:prstGeom>
        </p:spPr>
      </p:pic>
      <p:pic>
        <p:nvPicPr>
          <p:cNvPr id="12" name="Picture 1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5713702" y="9061848"/>
            <a:ext cx="180427" cy="196452"/>
          </a:xfrm>
          <a:prstGeom prst="rect">
            <a:avLst/>
          </a:prstGeom>
        </p:spPr>
      </p:pic>
      <p:grpSp>
        <p:nvGrpSpPr>
          <p:cNvPr id="13" name="Group 13"/>
          <p:cNvGrpSpPr/>
          <p:nvPr/>
        </p:nvGrpSpPr>
        <p:grpSpPr>
          <a:xfrm>
            <a:off x="3047690" y="2850798"/>
            <a:ext cx="838132" cy="838132"/>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7CB78"/>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Sigmar One"/>
                </a:rPr>
                <a:t>A</a:t>
              </a:r>
            </a:p>
          </p:txBody>
        </p:sp>
      </p:grpSp>
      <p:grpSp>
        <p:nvGrpSpPr>
          <p:cNvPr id="16" name="Group 16"/>
          <p:cNvGrpSpPr/>
          <p:nvPr/>
        </p:nvGrpSpPr>
        <p:grpSpPr>
          <a:xfrm>
            <a:off x="8261739" y="4418188"/>
            <a:ext cx="838132" cy="838132"/>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7CB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Sigmar One"/>
                </a:rPr>
                <a:t>B</a:t>
              </a:r>
            </a:p>
          </p:txBody>
        </p:sp>
      </p:grpSp>
      <p:grpSp>
        <p:nvGrpSpPr>
          <p:cNvPr id="19" name="Group 19"/>
          <p:cNvGrpSpPr/>
          <p:nvPr/>
        </p:nvGrpSpPr>
        <p:grpSpPr>
          <a:xfrm>
            <a:off x="13829554" y="6084850"/>
            <a:ext cx="838132" cy="838132"/>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7CB78"/>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Sigmar One"/>
                </a:rPr>
                <a:t>C</a:t>
              </a:r>
            </a:p>
          </p:txBody>
        </p:sp>
      </p:grpSp>
      <p:pic>
        <p:nvPicPr>
          <p:cNvPr id="22" name="Picture 22"/>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rcRect/>
          <a:stretch>
            <a:fillRect/>
          </a:stretch>
        </p:blipFill>
        <p:spPr>
          <a:xfrm rot="1273771" flipV="1">
            <a:off x="4286089" y="3016605"/>
            <a:ext cx="3762012" cy="1062768"/>
          </a:xfrm>
          <a:prstGeom prst="rect">
            <a:avLst/>
          </a:prstGeom>
        </p:spPr>
      </p:pic>
      <p:pic>
        <p:nvPicPr>
          <p:cNvPr id="23" name="Picture 23"/>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rcRect/>
          <a:stretch>
            <a:fillRect/>
          </a:stretch>
        </p:blipFill>
        <p:spPr>
          <a:xfrm rot="952683">
            <a:off x="9700045" y="5750672"/>
            <a:ext cx="3762012" cy="1062768"/>
          </a:xfrm>
          <a:prstGeom prst="rect">
            <a:avLst/>
          </a:prstGeom>
        </p:spPr>
      </p:pic>
      <p:sp>
        <p:nvSpPr>
          <p:cNvPr id="24" name="TextBox 24"/>
          <p:cNvSpPr txBox="1"/>
          <p:nvPr/>
        </p:nvSpPr>
        <p:spPr>
          <a:xfrm>
            <a:off x="2070496" y="3967481"/>
            <a:ext cx="2792520" cy="1393825"/>
          </a:xfrm>
          <a:prstGeom prst="rect">
            <a:avLst/>
          </a:prstGeom>
        </p:spPr>
        <p:txBody>
          <a:bodyPr lIns="0" tIns="0" rIns="0" bIns="0" rtlCol="0" anchor="t">
            <a:spAutoFit/>
          </a:bodyPr>
          <a:lstStyle/>
          <a:p>
            <a:pPr algn="ctr">
              <a:lnSpc>
                <a:spcPts val="5599"/>
              </a:lnSpc>
            </a:pPr>
            <a:r>
              <a:rPr lang="en-US" sz="3999">
                <a:solidFill>
                  <a:srgbClr val="FFFFFF"/>
                </a:solidFill>
                <a:latin typeface="Josefin Sans Regular Bold"/>
              </a:rPr>
              <a:t>Khảo sát hiện trạng</a:t>
            </a:r>
          </a:p>
        </p:txBody>
      </p:sp>
      <p:sp>
        <p:nvSpPr>
          <p:cNvPr id="25" name="TextBox 25"/>
          <p:cNvSpPr txBox="1"/>
          <p:nvPr/>
        </p:nvSpPr>
        <p:spPr>
          <a:xfrm>
            <a:off x="7284545" y="5442230"/>
            <a:ext cx="2792520" cy="1393825"/>
          </a:xfrm>
          <a:prstGeom prst="rect">
            <a:avLst/>
          </a:prstGeom>
        </p:spPr>
        <p:txBody>
          <a:bodyPr lIns="0" tIns="0" rIns="0" bIns="0" rtlCol="0" anchor="t">
            <a:spAutoFit/>
          </a:bodyPr>
          <a:lstStyle/>
          <a:p>
            <a:pPr algn="ctr">
              <a:lnSpc>
                <a:spcPts val="5599"/>
              </a:lnSpc>
            </a:pPr>
            <a:r>
              <a:rPr lang="en-US" sz="3999">
                <a:solidFill>
                  <a:srgbClr val="FFFFFF"/>
                </a:solidFill>
                <a:latin typeface="Josefin Sans Regular Bold"/>
              </a:rPr>
              <a:t>Đánh giá hiện trạng</a:t>
            </a:r>
          </a:p>
        </p:txBody>
      </p:sp>
      <p:sp>
        <p:nvSpPr>
          <p:cNvPr id="26" name="TextBox 26"/>
          <p:cNvSpPr txBox="1"/>
          <p:nvPr/>
        </p:nvSpPr>
        <p:spPr>
          <a:xfrm>
            <a:off x="12690348" y="7222067"/>
            <a:ext cx="3649719" cy="1393825"/>
          </a:xfrm>
          <a:prstGeom prst="rect">
            <a:avLst/>
          </a:prstGeom>
        </p:spPr>
        <p:txBody>
          <a:bodyPr lIns="0" tIns="0" rIns="0" bIns="0" rtlCol="0" anchor="t">
            <a:spAutoFit/>
          </a:bodyPr>
          <a:lstStyle/>
          <a:p>
            <a:pPr algn="ctr">
              <a:lnSpc>
                <a:spcPts val="5599"/>
              </a:lnSpc>
            </a:pPr>
            <a:r>
              <a:rPr lang="en-US" sz="3999">
                <a:solidFill>
                  <a:srgbClr val="FFFFFF"/>
                </a:solidFill>
                <a:latin typeface="Josefin Sans Regular Bold"/>
              </a:rPr>
              <a:t>Mục tiêu phát triển hệ thống</a:t>
            </a:r>
          </a:p>
        </p:txBody>
      </p:sp>
      <p:sp>
        <p:nvSpPr>
          <p:cNvPr id="27" name="TextBox 27"/>
          <p:cNvSpPr txBox="1"/>
          <p:nvPr/>
        </p:nvSpPr>
        <p:spPr>
          <a:xfrm>
            <a:off x="2058056" y="1486292"/>
            <a:ext cx="13745859" cy="609028"/>
          </a:xfrm>
          <a:prstGeom prst="rect">
            <a:avLst/>
          </a:prstGeom>
        </p:spPr>
        <p:txBody>
          <a:bodyPr lIns="0" tIns="0" rIns="0" bIns="0" rtlCol="0" anchor="t">
            <a:spAutoFit/>
          </a:bodyPr>
          <a:lstStyle/>
          <a:p>
            <a:pPr algn="ctr">
              <a:lnSpc>
                <a:spcPts val="4982"/>
              </a:lnSpc>
            </a:pPr>
            <a:r>
              <a:rPr lang="en-US" sz="3558" u="sng">
                <a:solidFill>
                  <a:srgbClr val="57CB78"/>
                </a:solidFill>
                <a:latin typeface="DejaVu Serif Bold"/>
              </a:rPr>
              <a:t>PHÂN TÍCH THỰC TRẠNG, VẤN ĐỀ CẨN GIẢI QUYẾT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84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7741" y="256087"/>
            <a:ext cx="10438206" cy="9926033"/>
            <a:chOff x="0" y="0"/>
            <a:chExt cx="6848708" cy="6512662"/>
          </a:xfrm>
        </p:grpSpPr>
        <p:sp>
          <p:nvSpPr>
            <p:cNvPr id="3" name="Freeform 3"/>
            <p:cNvSpPr/>
            <p:nvPr/>
          </p:nvSpPr>
          <p:spPr>
            <a:xfrm>
              <a:off x="-3810" y="1270"/>
              <a:ext cx="6853788" cy="6511391"/>
            </a:xfrm>
            <a:custGeom>
              <a:avLst/>
              <a:gdLst/>
              <a:ahLst/>
              <a:cxnLst/>
              <a:rect l="l" t="t" r="r" b="b"/>
              <a:pathLst>
                <a:path w="6853788" h="6511391">
                  <a:moveTo>
                    <a:pt x="6849978" y="5663999"/>
                  </a:moveTo>
                  <a:cubicBezTo>
                    <a:pt x="6849978" y="5362491"/>
                    <a:pt x="6853788" y="5055873"/>
                    <a:pt x="6847438" y="4754365"/>
                  </a:cubicBezTo>
                  <a:cubicBezTo>
                    <a:pt x="6839818" y="4555064"/>
                    <a:pt x="6828388" y="625239"/>
                    <a:pt x="6828388" y="425937"/>
                  </a:cubicBezTo>
                  <a:cubicBezTo>
                    <a:pt x="6825848" y="287959"/>
                    <a:pt x="6824578" y="144871"/>
                    <a:pt x="6822038" y="54610"/>
                  </a:cubicBezTo>
                  <a:cubicBezTo>
                    <a:pt x="6822038" y="44450"/>
                    <a:pt x="6820768" y="34290"/>
                    <a:pt x="6819498" y="21590"/>
                  </a:cubicBezTo>
                  <a:cubicBezTo>
                    <a:pt x="6809338" y="19050"/>
                    <a:pt x="6800448" y="17780"/>
                    <a:pt x="6790288" y="16510"/>
                  </a:cubicBezTo>
                  <a:cubicBezTo>
                    <a:pt x="6764926" y="15240"/>
                    <a:pt x="6732733" y="16510"/>
                    <a:pt x="6705906" y="16510"/>
                  </a:cubicBezTo>
                  <a:cubicBezTo>
                    <a:pt x="6571769" y="13970"/>
                    <a:pt x="6437632" y="8890"/>
                    <a:pt x="6303495" y="7620"/>
                  </a:cubicBezTo>
                  <a:cubicBezTo>
                    <a:pt x="6051318" y="5080"/>
                    <a:pt x="5793775" y="3810"/>
                    <a:pt x="5541598" y="2540"/>
                  </a:cubicBezTo>
                  <a:cubicBezTo>
                    <a:pt x="5450385" y="2540"/>
                    <a:pt x="5353806" y="0"/>
                    <a:pt x="5262593" y="0"/>
                  </a:cubicBezTo>
                  <a:cubicBezTo>
                    <a:pt x="5042608" y="0"/>
                    <a:pt x="4827989" y="1270"/>
                    <a:pt x="4608005" y="1270"/>
                  </a:cubicBezTo>
                  <a:cubicBezTo>
                    <a:pt x="4479233" y="1270"/>
                    <a:pt x="4350462" y="3810"/>
                    <a:pt x="4216325" y="3810"/>
                  </a:cubicBezTo>
                  <a:cubicBezTo>
                    <a:pt x="4082188" y="5080"/>
                    <a:pt x="1651628" y="7620"/>
                    <a:pt x="1517491" y="7620"/>
                  </a:cubicBezTo>
                  <a:cubicBezTo>
                    <a:pt x="1410181" y="7620"/>
                    <a:pt x="1302872" y="6350"/>
                    <a:pt x="1195562" y="7620"/>
                  </a:cubicBezTo>
                  <a:cubicBezTo>
                    <a:pt x="1098984" y="8890"/>
                    <a:pt x="997040" y="11430"/>
                    <a:pt x="900461" y="12700"/>
                  </a:cubicBezTo>
                  <a:cubicBezTo>
                    <a:pt x="798517" y="15240"/>
                    <a:pt x="696573" y="16510"/>
                    <a:pt x="599994" y="19050"/>
                  </a:cubicBezTo>
                  <a:cubicBezTo>
                    <a:pt x="455126" y="21590"/>
                    <a:pt x="304893" y="24130"/>
                    <a:pt x="160025" y="27940"/>
                  </a:cubicBezTo>
                  <a:cubicBezTo>
                    <a:pt x="74178" y="30480"/>
                    <a:pt x="38100" y="34290"/>
                    <a:pt x="16510" y="36830"/>
                  </a:cubicBezTo>
                  <a:cubicBezTo>
                    <a:pt x="16510" y="38100"/>
                    <a:pt x="13970" y="40640"/>
                    <a:pt x="13970" y="43180"/>
                  </a:cubicBezTo>
                  <a:cubicBezTo>
                    <a:pt x="12700" y="73326"/>
                    <a:pt x="10160" y="190863"/>
                    <a:pt x="8890" y="303290"/>
                  </a:cubicBezTo>
                  <a:cubicBezTo>
                    <a:pt x="7620" y="369724"/>
                    <a:pt x="8890" y="441268"/>
                    <a:pt x="7620" y="507702"/>
                  </a:cubicBezTo>
                  <a:cubicBezTo>
                    <a:pt x="0" y="844982"/>
                    <a:pt x="5080" y="5020101"/>
                    <a:pt x="7620" y="5362492"/>
                  </a:cubicBezTo>
                  <a:cubicBezTo>
                    <a:pt x="6350" y="5633338"/>
                    <a:pt x="11430" y="5899074"/>
                    <a:pt x="11430" y="6169920"/>
                  </a:cubicBezTo>
                  <a:cubicBezTo>
                    <a:pt x="11430" y="6297677"/>
                    <a:pt x="15240" y="6430545"/>
                    <a:pt x="7620" y="6480911"/>
                  </a:cubicBezTo>
                  <a:cubicBezTo>
                    <a:pt x="5080" y="6489802"/>
                    <a:pt x="10160" y="6496152"/>
                    <a:pt x="19050" y="6497422"/>
                  </a:cubicBezTo>
                  <a:cubicBezTo>
                    <a:pt x="29210" y="6498691"/>
                    <a:pt x="38100" y="6498691"/>
                    <a:pt x="48260" y="6498691"/>
                  </a:cubicBezTo>
                  <a:cubicBezTo>
                    <a:pt x="202949" y="6499961"/>
                    <a:pt x="374644" y="6499961"/>
                    <a:pt x="551705" y="6501232"/>
                  </a:cubicBezTo>
                  <a:cubicBezTo>
                    <a:pt x="648284" y="6502501"/>
                    <a:pt x="744862" y="6503772"/>
                    <a:pt x="836075" y="6505041"/>
                  </a:cubicBezTo>
                  <a:cubicBezTo>
                    <a:pt x="997040" y="6506312"/>
                    <a:pt x="1152638" y="6506312"/>
                    <a:pt x="1313603" y="6507582"/>
                  </a:cubicBezTo>
                  <a:cubicBezTo>
                    <a:pt x="1377988" y="6507582"/>
                    <a:pt x="1437009" y="6507582"/>
                    <a:pt x="1501394" y="6506312"/>
                  </a:cubicBezTo>
                  <a:cubicBezTo>
                    <a:pt x="1528222" y="6506312"/>
                    <a:pt x="1560415" y="6505041"/>
                    <a:pt x="1587242" y="6505041"/>
                  </a:cubicBezTo>
                  <a:cubicBezTo>
                    <a:pt x="1694551" y="6506312"/>
                    <a:pt x="3840742" y="6497422"/>
                    <a:pt x="3948051" y="6498691"/>
                  </a:cubicBezTo>
                  <a:cubicBezTo>
                    <a:pt x="4098284" y="6499961"/>
                    <a:pt x="4511426" y="6499961"/>
                    <a:pt x="4661659" y="6499961"/>
                  </a:cubicBezTo>
                  <a:cubicBezTo>
                    <a:pt x="4720679" y="6499961"/>
                    <a:pt x="4774334" y="6498691"/>
                    <a:pt x="4833355" y="6498691"/>
                  </a:cubicBezTo>
                  <a:cubicBezTo>
                    <a:pt x="4929933" y="6499961"/>
                    <a:pt x="5026512" y="6501232"/>
                    <a:pt x="5123090" y="6502501"/>
                  </a:cubicBezTo>
                  <a:cubicBezTo>
                    <a:pt x="5332344" y="6505041"/>
                    <a:pt x="5536232" y="6502501"/>
                    <a:pt x="5745486" y="6506312"/>
                  </a:cubicBezTo>
                  <a:cubicBezTo>
                    <a:pt x="6094241" y="6511391"/>
                    <a:pt x="6448363" y="6505041"/>
                    <a:pt x="6790288" y="6510122"/>
                  </a:cubicBezTo>
                  <a:cubicBezTo>
                    <a:pt x="6810608" y="6511391"/>
                    <a:pt x="6830928" y="6510122"/>
                    <a:pt x="6853788" y="6510122"/>
                  </a:cubicBezTo>
                  <a:cubicBezTo>
                    <a:pt x="6853788" y="6485991"/>
                    <a:pt x="6853788" y="6473291"/>
                    <a:pt x="6853788" y="6435656"/>
                  </a:cubicBezTo>
                  <a:cubicBezTo>
                    <a:pt x="6852518" y="6175030"/>
                    <a:pt x="6849978" y="5929735"/>
                    <a:pt x="6849978" y="5663999"/>
                  </a:cubicBezTo>
                  <a:close/>
                </a:path>
              </a:pathLst>
            </a:custGeom>
            <a:solidFill>
              <a:srgbClr val="566E9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281515">
            <a:off x="16268657" y="8723199"/>
            <a:ext cx="5621505" cy="312760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06850" y="-1864111"/>
            <a:ext cx="1077795" cy="372822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407579">
            <a:off x="16904218" y="1401167"/>
            <a:ext cx="360854" cy="39290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2407579">
            <a:off x="16695927" y="1906795"/>
            <a:ext cx="219908" cy="239440"/>
          </a:xfrm>
          <a:prstGeom prst="rect">
            <a:avLst/>
          </a:prstGeom>
        </p:spPr>
      </p:pic>
      <p:pic>
        <p:nvPicPr>
          <p:cNvPr id="8" name="Picture 8"/>
          <p:cNvPicPr>
            <a:picLocks noChangeAspect="1"/>
          </p:cNvPicPr>
          <p:nvPr/>
        </p:nvPicPr>
        <p:blipFill>
          <a:blip r:embed="rId10"/>
          <a:srcRect/>
          <a:stretch>
            <a:fillRect/>
          </a:stretch>
        </p:blipFill>
        <p:spPr>
          <a:xfrm>
            <a:off x="17339501" y="8939829"/>
            <a:ext cx="734637" cy="1335704"/>
          </a:xfrm>
          <a:prstGeom prst="rect">
            <a:avLst/>
          </a:prstGeom>
        </p:spPr>
      </p:pic>
      <p:pic>
        <p:nvPicPr>
          <p:cNvPr id="9" name="Picture 9"/>
          <p:cNvPicPr>
            <a:picLocks noChangeAspect="1"/>
          </p:cNvPicPr>
          <p:nvPr/>
        </p:nvPicPr>
        <p:blipFill>
          <a:blip r:embed="rId11">
            <a:alphaModFix amt="19999"/>
          </a:blip>
          <a:srcRect/>
          <a:stretch>
            <a:fillRect/>
          </a:stretch>
        </p:blipFill>
        <p:spPr>
          <a:xfrm>
            <a:off x="4685282" y="1609679"/>
            <a:ext cx="9373880" cy="7014787"/>
          </a:xfrm>
          <a:prstGeom prst="rect">
            <a:avLst/>
          </a:prstGeom>
        </p:spPr>
      </p:pic>
      <p:sp>
        <p:nvSpPr>
          <p:cNvPr id="10" name="TextBox 10"/>
          <p:cNvSpPr txBox="1"/>
          <p:nvPr/>
        </p:nvSpPr>
        <p:spPr>
          <a:xfrm>
            <a:off x="2153633" y="512202"/>
            <a:ext cx="14301490" cy="614457"/>
          </a:xfrm>
          <a:prstGeom prst="rect">
            <a:avLst/>
          </a:prstGeom>
        </p:spPr>
        <p:txBody>
          <a:bodyPr lIns="0" tIns="0" rIns="0" bIns="0" rtlCol="0" anchor="t">
            <a:spAutoFit/>
          </a:bodyPr>
          <a:lstStyle/>
          <a:p>
            <a:pPr algn="ctr">
              <a:lnSpc>
                <a:spcPts val="4982"/>
              </a:lnSpc>
            </a:pPr>
            <a:r>
              <a:rPr lang="en-US" sz="3558" u="sng">
                <a:solidFill>
                  <a:srgbClr val="11284D"/>
                </a:solidFill>
                <a:latin typeface="DejaVu Serif Bold"/>
              </a:rPr>
              <a:t>PHÂN TÍCH THỰC TRẠNG</a:t>
            </a:r>
            <a:r>
              <a:rPr lang="en-US" sz="3558">
                <a:solidFill>
                  <a:srgbClr val="57CB78"/>
                </a:solidFill>
                <a:latin typeface="DejaVu Serif Bold"/>
              </a:rPr>
              <a:t> và  </a:t>
            </a:r>
            <a:r>
              <a:rPr lang="en-US" sz="3558" u="sng">
                <a:solidFill>
                  <a:srgbClr val="819AC4"/>
                </a:solidFill>
                <a:latin typeface="DejaVu Serif Bold"/>
              </a:rPr>
              <a:t>VẤN ĐỀ CẦN GIẢI QUYẾT</a:t>
            </a:r>
          </a:p>
        </p:txBody>
      </p:sp>
      <p:sp>
        <p:nvSpPr>
          <p:cNvPr id="11" name="TextBox 11"/>
          <p:cNvSpPr txBox="1"/>
          <p:nvPr/>
        </p:nvSpPr>
        <p:spPr>
          <a:xfrm>
            <a:off x="401742" y="1363574"/>
            <a:ext cx="5247233" cy="662940"/>
          </a:xfrm>
          <a:prstGeom prst="rect">
            <a:avLst/>
          </a:prstGeom>
        </p:spPr>
        <p:txBody>
          <a:bodyPr lIns="0" tIns="0" rIns="0" bIns="0" rtlCol="0" anchor="t">
            <a:spAutoFit/>
          </a:bodyPr>
          <a:lstStyle/>
          <a:p>
            <a:pPr algn="ctr">
              <a:lnSpc>
                <a:spcPts val="5459"/>
              </a:lnSpc>
              <a:spcBef>
                <a:spcPct val="0"/>
              </a:spcBef>
            </a:pPr>
            <a:r>
              <a:rPr lang="en-US" sz="3899" u="sng">
                <a:solidFill>
                  <a:srgbClr val="D9D9D9"/>
                </a:solidFill>
                <a:latin typeface="ไอติม"/>
              </a:rPr>
              <a:t>KHẢO SÁT HIỆN TRẠNG</a:t>
            </a:r>
          </a:p>
        </p:txBody>
      </p:sp>
      <p:sp>
        <p:nvSpPr>
          <p:cNvPr id="12" name="TextBox 12"/>
          <p:cNvSpPr txBox="1"/>
          <p:nvPr/>
        </p:nvSpPr>
        <p:spPr>
          <a:xfrm>
            <a:off x="477873" y="2131768"/>
            <a:ext cx="8666127" cy="1935409"/>
          </a:xfrm>
          <a:prstGeom prst="rect">
            <a:avLst/>
          </a:prstGeom>
        </p:spPr>
        <p:txBody>
          <a:bodyPr lIns="0" tIns="0" rIns="0" bIns="0" rtlCol="0" anchor="t">
            <a:spAutoFit/>
          </a:bodyPr>
          <a:lstStyle/>
          <a:p>
            <a:pPr algn="just">
              <a:lnSpc>
                <a:spcPts val="3881"/>
              </a:lnSpc>
              <a:spcBef>
                <a:spcPct val="0"/>
              </a:spcBef>
            </a:pPr>
            <a:r>
              <a:rPr lang="en-US" sz="2772">
                <a:solidFill>
                  <a:srgbClr val="FFFFFF"/>
                </a:solidFill>
                <a:latin typeface="ไอติม"/>
              </a:rPr>
              <a:t>- </a:t>
            </a:r>
            <a:r>
              <a:rPr lang="en-US" sz="2772">
                <a:solidFill>
                  <a:srgbClr val="57CB78"/>
                </a:solidFill>
                <a:latin typeface="ไอติม"/>
              </a:rPr>
              <a:t>Phúc Long</a:t>
            </a:r>
            <a:r>
              <a:rPr lang="en-US" sz="2772">
                <a:solidFill>
                  <a:srgbClr val="FFFFFF"/>
                </a:solidFill>
                <a:latin typeface="ไอติม"/>
              </a:rPr>
              <a:t> hiện nay đang có </a:t>
            </a:r>
            <a:r>
              <a:rPr lang="en-US" sz="2772">
                <a:solidFill>
                  <a:srgbClr val="57CB78"/>
                </a:solidFill>
                <a:latin typeface="ไอติม"/>
              </a:rPr>
              <a:t>3 chi nhánh</a:t>
            </a:r>
            <a:r>
              <a:rPr lang="en-US" sz="2772">
                <a:solidFill>
                  <a:srgbClr val="FFFFFF"/>
                </a:solidFill>
                <a:latin typeface="ไอติม"/>
              </a:rPr>
              <a:t> tại </a:t>
            </a:r>
            <a:r>
              <a:rPr lang="en-US" sz="2772">
                <a:solidFill>
                  <a:srgbClr val="57CB78"/>
                </a:solidFill>
                <a:latin typeface="ไอติม"/>
              </a:rPr>
              <a:t>Nha Trang</a:t>
            </a:r>
            <a:r>
              <a:rPr lang="en-US" sz="2772">
                <a:solidFill>
                  <a:srgbClr val="FFFFFF"/>
                </a:solidFill>
                <a:latin typeface="ไอติม"/>
              </a:rPr>
              <a:t>, với </a:t>
            </a:r>
            <a:r>
              <a:rPr lang="en-US" sz="2772">
                <a:solidFill>
                  <a:srgbClr val="57CB78"/>
                </a:solidFill>
                <a:latin typeface="ไอติม"/>
              </a:rPr>
              <a:t>mô hình tự phục vụ</a:t>
            </a:r>
            <a:r>
              <a:rPr lang="en-US" sz="2772">
                <a:solidFill>
                  <a:srgbClr val="FFFFFF"/>
                </a:solidFill>
                <a:latin typeface="ไอติม"/>
              </a:rPr>
              <a:t> cùng với sản phẩm trà và cà phê có chất lượng cao và đa dạng, </a:t>
            </a:r>
            <a:r>
              <a:rPr lang="en-US" sz="2772">
                <a:solidFill>
                  <a:srgbClr val="57CB78"/>
                </a:solidFill>
                <a:latin typeface="ไอติม"/>
              </a:rPr>
              <a:t>Phúc Long</a:t>
            </a:r>
            <a:r>
              <a:rPr lang="en-US" sz="2772">
                <a:solidFill>
                  <a:srgbClr val="FFFFFF"/>
                </a:solidFill>
                <a:latin typeface="ไอติม"/>
              </a:rPr>
              <a:t> thu hút một lượng khách hàng đông đảo và thường xuyên.</a:t>
            </a:r>
          </a:p>
        </p:txBody>
      </p:sp>
      <p:sp>
        <p:nvSpPr>
          <p:cNvPr id="13" name="TextBox 13"/>
          <p:cNvSpPr txBox="1"/>
          <p:nvPr/>
        </p:nvSpPr>
        <p:spPr>
          <a:xfrm>
            <a:off x="362377" y="4324352"/>
            <a:ext cx="8666127" cy="2415603"/>
          </a:xfrm>
          <a:prstGeom prst="rect">
            <a:avLst/>
          </a:prstGeom>
        </p:spPr>
        <p:txBody>
          <a:bodyPr lIns="0" tIns="0" rIns="0" bIns="0" rtlCol="0" anchor="t">
            <a:spAutoFit/>
          </a:bodyPr>
          <a:lstStyle/>
          <a:p>
            <a:pPr algn="just">
              <a:lnSpc>
                <a:spcPts val="3881"/>
              </a:lnSpc>
            </a:pPr>
            <a:r>
              <a:rPr lang="en-US" sz="2772">
                <a:solidFill>
                  <a:srgbClr val="FFFFFF"/>
                </a:solidFill>
                <a:latin typeface="ไอติม"/>
              </a:rPr>
              <a:t>- Tuy nhiên với số lượng cửa hàng còn khiêm tốn, tuy có được thế mạnh thương hiệu và chất lượng, nhưng </a:t>
            </a:r>
            <a:r>
              <a:rPr lang="en-US" sz="2772">
                <a:solidFill>
                  <a:srgbClr val="57CB78"/>
                </a:solidFill>
                <a:latin typeface="ไอติม"/>
              </a:rPr>
              <a:t>Phúc Long</a:t>
            </a:r>
            <a:r>
              <a:rPr lang="en-US" sz="2772">
                <a:solidFill>
                  <a:srgbClr val="FFFFFF"/>
                </a:solidFill>
                <a:latin typeface="ไอติม"/>
              </a:rPr>
              <a:t> chưa tối ưu được việc đem sản phẩm đến tay người tiêu dùng ở quy mô rộng trên địa bàn </a:t>
            </a:r>
            <a:r>
              <a:rPr lang="en-US" sz="2772">
                <a:solidFill>
                  <a:srgbClr val="57CB78"/>
                </a:solidFill>
                <a:latin typeface="ไอติม"/>
              </a:rPr>
              <a:t>Nha Trang</a:t>
            </a:r>
            <a:r>
              <a:rPr lang="en-US" sz="2772">
                <a:solidFill>
                  <a:srgbClr val="FFFFFF"/>
                </a:solidFill>
                <a:latin typeface="ไอติม"/>
              </a:rPr>
              <a:t>.</a:t>
            </a:r>
          </a:p>
          <a:p>
            <a:pPr algn="just">
              <a:lnSpc>
                <a:spcPts val="3881"/>
              </a:lnSpc>
              <a:spcBef>
                <a:spcPct val="0"/>
              </a:spcBef>
            </a:pPr>
            <a:endParaRPr lang="en-US" sz="2772">
              <a:solidFill>
                <a:srgbClr val="FFFFFF"/>
              </a:solidFill>
              <a:latin typeface="ไอติม"/>
            </a:endParaRPr>
          </a:p>
        </p:txBody>
      </p:sp>
      <p:sp>
        <p:nvSpPr>
          <p:cNvPr id="14" name="TextBox 14"/>
          <p:cNvSpPr txBox="1"/>
          <p:nvPr/>
        </p:nvSpPr>
        <p:spPr>
          <a:xfrm>
            <a:off x="115496" y="6472855"/>
            <a:ext cx="9028504" cy="1308099"/>
          </a:xfrm>
          <a:prstGeom prst="rect">
            <a:avLst/>
          </a:prstGeom>
        </p:spPr>
        <p:txBody>
          <a:bodyPr lIns="0" tIns="0" rIns="0" bIns="0" rtlCol="0" anchor="t">
            <a:spAutoFit/>
          </a:bodyPr>
          <a:lstStyle/>
          <a:p>
            <a:pPr marL="539754" lvl="1" indent="-269877" algn="just">
              <a:lnSpc>
                <a:spcPts val="3500"/>
              </a:lnSpc>
              <a:spcBef>
                <a:spcPct val="0"/>
              </a:spcBef>
              <a:buFont typeface="Arial"/>
              <a:buChar char="•"/>
            </a:pPr>
            <a:r>
              <a:rPr lang="en-US" sz="2500">
                <a:solidFill>
                  <a:srgbClr val="FFFFFF"/>
                </a:solidFill>
                <a:latin typeface="ไอติม"/>
              </a:rPr>
              <a:t>Với tình trạng hiện tại việc triển khai mở thêm các cửa tiệm ở </a:t>
            </a:r>
            <a:r>
              <a:rPr lang="en-US" sz="2500">
                <a:solidFill>
                  <a:srgbClr val="57CB78"/>
                </a:solidFill>
                <a:latin typeface="ไอติม"/>
              </a:rPr>
              <a:t>Nha Trang</a:t>
            </a:r>
            <a:r>
              <a:rPr lang="en-US" sz="2500">
                <a:solidFill>
                  <a:srgbClr val="FFFFFF"/>
                </a:solidFill>
                <a:latin typeface="ไอติม"/>
              </a:rPr>
              <a:t> là cần thiết để khai thác lượng </a:t>
            </a:r>
            <a:r>
              <a:rPr lang="en-US" sz="2500">
                <a:solidFill>
                  <a:srgbClr val="57CB78"/>
                </a:solidFill>
                <a:latin typeface="ไอติม"/>
              </a:rPr>
              <a:t>khách hàng tiềm năng</a:t>
            </a:r>
            <a:r>
              <a:rPr lang="en-US" sz="2500">
                <a:solidFill>
                  <a:srgbClr val="FFFFFF"/>
                </a:solidFill>
                <a:latin typeface="ไอติม"/>
              </a:rPr>
              <a:t>, tuy nhiên </a:t>
            </a:r>
            <a:r>
              <a:rPr lang="en-US" sz="2500">
                <a:solidFill>
                  <a:srgbClr val="E95729"/>
                </a:solidFill>
                <a:latin typeface="ไอติม"/>
              </a:rPr>
              <a:t>chi phí quá lớn</a:t>
            </a:r>
            <a:r>
              <a:rPr lang="en-US" sz="2500">
                <a:solidFill>
                  <a:srgbClr val="FFFFFF"/>
                </a:solidFill>
                <a:latin typeface="ไอติม"/>
              </a:rPr>
              <a:t> và </a:t>
            </a:r>
            <a:r>
              <a:rPr lang="en-US" sz="2500">
                <a:solidFill>
                  <a:srgbClr val="E95729"/>
                </a:solidFill>
                <a:latin typeface="ไอติม"/>
              </a:rPr>
              <a:t>cần nhiều thời gian</a:t>
            </a:r>
            <a:r>
              <a:rPr lang="en-US" sz="2500">
                <a:solidFill>
                  <a:srgbClr val="FFFFFF"/>
                </a:solidFill>
                <a:latin typeface="ไอติม"/>
              </a:rPr>
              <a:t>.</a:t>
            </a:r>
          </a:p>
        </p:txBody>
      </p:sp>
      <p:sp>
        <p:nvSpPr>
          <p:cNvPr id="15" name="TextBox 15"/>
          <p:cNvSpPr txBox="1"/>
          <p:nvPr/>
        </p:nvSpPr>
        <p:spPr>
          <a:xfrm>
            <a:off x="115496" y="8038129"/>
            <a:ext cx="9028504" cy="1746249"/>
          </a:xfrm>
          <a:prstGeom prst="rect">
            <a:avLst/>
          </a:prstGeom>
        </p:spPr>
        <p:txBody>
          <a:bodyPr lIns="0" tIns="0" rIns="0" bIns="0" rtlCol="0" anchor="t">
            <a:spAutoFit/>
          </a:bodyPr>
          <a:lstStyle/>
          <a:p>
            <a:pPr marL="539754" lvl="1" indent="-269877" algn="just">
              <a:lnSpc>
                <a:spcPts val="3500"/>
              </a:lnSpc>
              <a:spcBef>
                <a:spcPct val="0"/>
              </a:spcBef>
              <a:buFont typeface="Arial"/>
              <a:buChar char="•"/>
            </a:pPr>
            <a:r>
              <a:rPr lang="en-US" sz="2500">
                <a:solidFill>
                  <a:srgbClr val="FFFFFF"/>
                </a:solidFill>
                <a:latin typeface="ไอติม"/>
              </a:rPr>
              <a:t>Cùng với việc trải qua đại dịch </a:t>
            </a:r>
            <a:r>
              <a:rPr lang="en-US" sz="2500">
                <a:solidFill>
                  <a:srgbClr val="E95729"/>
                </a:solidFill>
                <a:latin typeface="ไอติม"/>
              </a:rPr>
              <a:t>covid</a:t>
            </a:r>
            <a:r>
              <a:rPr lang="en-US" sz="2500">
                <a:solidFill>
                  <a:srgbClr val="FFFFFF"/>
                </a:solidFill>
                <a:latin typeface="ไอติม"/>
              </a:rPr>
              <a:t> vừa rồi có tác động đến các khách hàng mua, tiêu dùng sản phẩm theo xu hướng </a:t>
            </a:r>
            <a:r>
              <a:rPr lang="en-US" sz="2500">
                <a:solidFill>
                  <a:srgbClr val="57CB78"/>
                </a:solidFill>
                <a:latin typeface="ไอติม"/>
              </a:rPr>
              <a:t>đặt đồ online</a:t>
            </a:r>
            <a:r>
              <a:rPr lang="en-US" sz="2500">
                <a:solidFill>
                  <a:srgbClr val="FFFFFF"/>
                </a:solidFill>
                <a:latin typeface="ไอติม"/>
              </a:rPr>
              <a:t> tại nhà thay vì ra ngoài ngày càng </a:t>
            </a:r>
            <a:r>
              <a:rPr lang="en-US" sz="2500">
                <a:solidFill>
                  <a:srgbClr val="57CB78"/>
                </a:solidFill>
                <a:latin typeface="ไอติม"/>
              </a:rPr>
              <a:t>tăng</a:t>
            </a:r>
            <a:r>
              <a:rPr lang="en-US" sz="2500">
                <a:solidFill>
                  <a:srgbClr val="FFFFFF"/>
                </a:solidFill>
                <a:latin typeface="ไอติม"/>
              </a:rPr>
              <a:t>, trong khi đó cửa hàng chỉ cung cấp hình thức</a:t>
            </a:r>
            <a:r>
              <a:rPr lang="en-US" sz="2500">
                <a:solidFill>
                  <a:srgbClr val="E95729"/>
                </a:solidFill>
                <a:latin typeface="ไอติม"/>
              </a:rPr>
              <a:t> giao dịch cung cấp tại chỗ.</a:t>
            </a:r>
          </a:p>
        </p:txBody>
      </p:sp>
      <p:sp>
        <p:nvSpPr>
          <p:cNvPr id="16" name="TextBox 16"/>
          <p:cNvSpPr txBox="1"/>
          <p:nvPr/>
        </p:nvSpPr>
        <p:spPr>
          <a:xfrm>
            <a:off x="10301945" y="1363574"/>
            <a:ext cx="8209363" cy="662940"/>
          </a:xfrm>
          <a:prstGeom prst="rect">
            <a:avLst/>
          </a:prstGeom>
        </p:spPr>
        <p:txBody>
          <a:bodyPr lIns="0" tIns="0" rIns="0" bIns="0" rtlCol="0" anchor="t">
            <a:spAutoFit/>
          </a:bodyPr>
          <a:lstStyle/>
          <a:p>
            <a:pPr algn="ctr">
              <a:lnSpc>
                <a:spcPts val="5459"/>
              </a:lnSpc>
              <a:spcBef>
                <a:spcPct val="0"/>
              </a:spcBef>
            </a:pPr>
            <a:r>
              <a:rPr lang="en-US" sz="3899" u="sng">
                <a:solidFill>
                  <a:srgbClr val="FFFFFF"/>
                </a:solidFill>
                <a:latin typeface="ไอติม"/>
              </a:rPr>
              <a:t>MỤC TIÊU PHÁT TRIỂN HỆ THỐNG</a:t>
            </a:r>
          </a:p>
        </p:txBody>
      </p:sp>
      <p:sp>
        <p:nvSpPr>
          <p:cNvPr id="17" name="TextBox 17"/>
          <p:cNvSpPr txBox="1"/>
          <p:nvPr/>
        </p:nvSpPr>
        <p:spPr>
          <a:xfrm>
            <a:off x="9532550" y="2131529"/>
            <a:ext cx="8666127" cy="1363408"/>
          </a:xfrm>
          <a:prstGeom prst="rect">
            <a:avLst/>
          </a:prstGeom>
        </p:spPr>
        <p:txBody>
          <a:bodyPr lIns="0" tIns="0" rIns="0" bIns="0" rtlCol="0" anchor="t">
            <a:spAutoFit/>
          </a:bodyPr>
          <a:lstStyle/>
          <a:p>
            <a:pPr algn="just">
              <a:lnSpc>
                <a:spcPts val="3601"/>
              </a:lnSpc>
              <a:spcBef>
                <a:spcPct val="0"/>
              </a:spcBef>
            </a:pPr>
            <a:r>
              <a:rPr lang="en-US" sz="2572">
                <a:solidFill>
                  <a:srgbClr val="FFFFFF"/>
                </a:solidFill>
                <a:latin typeface="ไอติม"/>
              </a:rPr>
              <a:t>- </a:t>
            </a:r>
            <a:r>
              <a:rPr lang="en-US" sz="2572">
                <a:solidFill>
                  <a:srgbClr val="57CB78"/>
                </a:solidFill>
                <a:latin typeface="ไอติม"/>
              </a:rPr>
              <a:t>Quản lý</a:t>
            </a:r>
            <a:r>
              <a:rPr lang="en-US" sz="2572">
                <a:solidFill>
                  <a:srgbClr val="FFFFFF"/>
                </a:solidFill>
                <a:latin typeface="ไอติม"/>
              </a:rPr>
              <a:t>: Quản lý menu của cửa hàng, quản lý nhân viên, quản lý các hóa đơn theo thời gian. Theo dõi thu chi theo thời gian thực hàng ngày </a:t>
            </a:r>
          </a:p>
        </p:txBody>
      </p:sp>
      <p:sp>
        <p:nvSpPr>
          <p:cNvPr id="18" name="TextBox 18"/>
          <p:cNvSpPr txBox="1"/>
          <p:nvPr/>
        </p:nvSpPr>
        <p:spPr>
          <a:xfrm>
            <a:off x="9532550" y="3599712"/>
            <a:ext cx="8666127" cy="2277808"/>
          </a:xfrm>
          <a:prstGeom prst="rect">
            <a:avLst/>
          </a:prstGeom>
        </p:spPr>
        <p:txBody>
          <a:bodyPr lIns="0" tIns="0" rIns="0" bIns="0" rtlCol="0" anchor="t">
            <a:spAutoFit/>
          </a:bodyPr>
          <a:lstStyle/>
          <a:p>
            <a:pPr algn="just">
              <a:lnSpc>
                <a:spcPts val="3601"/>
              </a:lnSpc>
              <a:spcBef>
                <a:spcPct val="0"/>
              </a:spcBef>
            </a:pPr>
            <a:r>
              <a:rPr lang="en-US" sz="2572">
                <a:solidFill>
                  <a:srgbClr val="FFFFFF"/>
                </a:solidFill>
                <a:latin typeface="ไอติม"/>
              </a:rPr>
              <a:t>- </a:t>
            </a:r>
            <a:r>
              <a:rPr lang="en-US" sz="2572">
                <a:solidFill>
                  <a:srgbClr val="57CB78"/>
                </a:solidFill>
                <a:latin typeface="ไอติม"/>
              </a:rPr>
              <a:t>Quy trình pha chế của bộ phận pha chế</a:t>
            </a:r>
            <a:r>
              <a:rPr lang="en-US" sz="2572">
                <a:solidFill>
                  <a:srgbClr val="FFFFFF"/>
                </a:solidFill>
                <a:latin typeface="ไอติม"/>
              </a:rPr>
              <a:t>: nhận thông tin chính xác về các đơn hàng của khách hàng từ hệ thống, điều này giúp giảm thiếu sự sai sót, hay làm nhầm đơn hàng, tiếp đến nhân viên pha chế sẽ làm việc với bộ phận giao hàng để đưa sản phẩm đến tay thực khách. </a:t>
            </a:r>
          </a:p>
        </p:txBody>
      </p:sp>
      <p:sp>
        <p:nvSpPr>
          <p:cNvPr id="19" name="TextBox 19"/>
          <p:cNvSpPr txBox="1"/>
          <p:nvPr/>
        </p:nvSpPr>
        <p:spPr>
          <a:xfrm>
            <a:off x="9532550" y="5910779"/>
            <a:ext cx="8541587" cy="2221669"/>
          </a:xfrm>
          <a:prstGeom prst="rect">
            <a:avLst/>
          </a:prstGeom>
        </p:spPr>
        <p:txBody>
          <a:bodyPr lIns="0" tIns="0" rIns="0" bIns="0" rtlCol="0" anchor="t">
            <a:spAutoFit/>
          </a:bodyPr>
          <a:lstStyle/>
          <a:p>
            <a:pPr algn="just">
              <a:lnSpc>
                <a:spcPts val="3545"/>
              </a:lnSpc>
              <a:spcBef>
                <a:spcPct val="0"/>
              </a:spcBef>
            </a:pPr>
            <a:r>
              <a:rPr lang="en-US" sz="2532">
                <a:solidFill>
                  <a:srgbClr val="D9D9D9"/>
                </a:solidFill>
                <a:latin typeface="ไอติม"/>
              </a:rPr>
              <a:t>- </a:t>
            </a:r>
            <a:r>
              <a:rPr lang="en-US" sz="2532">
                <a:solidFill>
                  <a:srgbClr val="57CB78"/>
                </a:solidFill>
                <a:latin typeface="ไอติม"/>
              </a:rPr>
              <a:t>Hệ thống giúp nhân viên giao hàng</a:t>
            </a:r>
            <a:r>
              <a:rPr lang="en-US" sz="2532">
                <a:solidFill>
                  <a:srgbClr val="FFFFFF"/>
                </a:solidFill>
                <a:latin typeface="ไอติม"/>
              </a:rPr>
              <a:t>: nhận được thông tin chính xác của đơn hàng, điều này giúp bộ phận giao hàng thuận lợi hơn trong việc giao các đơn hàng đến tay khách hàng. Sau khi giao hàng, bộ phận này sẽ thông báo tình trạng đơn hàng đến bộ phận quản lý.</a:t>
            </a:r>
          </a:p>
        </p:txBody>
      </p:sp>
      <p:sp>
        <p:nvSpPr>
          <p:cNvPr id="20" name="TextBox 20"/>
          <p:cNvSpPr txBox="1"/>
          <p:nvPr/>
        </p:nvSpPr>
        <p:spPr>
          <a:xfrm>
            <a:off x="9532550" y="8281361"/>
            <a:ext cx="8541587" cy="1326319"/>
          </a:xfrm>
          <a:prstGeom prst="rect">
            <a:avLst/>
          </a:prstGeom>
        </p:spPr>
        <p:txBody>
          <a:bodyPr lIns="0" tIns="0" rIns="0" bIns="0" rtlCol="0" anchor="t">
            <a:spAutoFit/>
          </a:bodyPr>
          <a:lstStyle/>
          <a:p>
            <a:pPr algn="just">
              <a:lnSpc>
                <a:spcPts val="3545"/>
              </a:lnSpc>
            </a:pPr>
            <a:r>
              <a:rPr lang="en-US" sz="2532">
                <a:solidFill>
                  <a:srgbClr val="D9D9D9"/>
                </a:solidFill>
                <a:latin typeface="ไอติม"/>
              </a:rPr>
              <a:t>- </a:t>
            </a:r>
            <a:r>
              <a:rPr lang="en-US" sz="2532">
                <a:solidFill>
                  <a:srgbClr val="57CB78"/>
                </a:solidFill>
                <a:latin typeface="ไอติม"/>
              </a:rPr>
              <a:t>Hệ thống giúp bộ phận khách hàng</a:t>
            </a:r>
            <a:r>
              <a:rPr lang="en-US" sz="2532">
                <a:solidFill>
                  <a:srgbClr val="D9D9D9"/>
                </a:solidFill>
                <a:latin typeface="ไอติม"/>
              </a:rPr>
              <a:t>: dễ dàng trong việc đặt hàng, chọn hàng và thanh toán qua hình thức online. </a:t>
            </a:r>
          </a:p>
          <a:p>
            <a:pPr algn="just">
              <a:lnSpc>
                <a:spcPts val="3545"/>
              </a:lnSpc>
              <a:spcBef>
                <a:spcPct val="0"/>
              </a:spcBef>
            </a:pPr>
            <a:endParaRPr lang="en-US" sz="2532">
              <a:solidFill>
                <a:srgbClr val="D9D9D9"/>
              </a:solidFill>
              <a:latin typeface="ไอติม"/>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66E96"/>
        </a:solidFill>
        <a:effectLst/>
      </p:bgPr>
    </p:bg>
    <p:spTree>
      <p:nvGrpSpPr>
        <p:cNvPr id="1" name=""/>
        <p:cNvGrpSpPr/>
        <p:nvPr/>
      </p:nvGrpSpPr>
      <p:grpSpPr>
        <a:xfrm>
          <a:off x="0" y="0"/>
          <a:ext cx="0" cy="0"/>
          <a:chOff x="0" y="0"/>
          <a:chExt cx="0" cy="0"/>
        </a:xfrm>
      </p:grpSpPr>
      <p:grpSp>
        <p:nvGrpSpPr>
          <p:cNvPr id="2" name="Group 2"/>
          <p:cNvGrpSpPr/>
          <p:nvPr/>
        </p:nvGrpSpPr>
        <p:grpSpPr>
          <a:xfrm>
            <a:off x="1125748" y="1028700"/>
            <a:ext cx="16230600" cy="8229600"/>
            <a:chOff x="0" y="0"/>
            <a:chExt cx="7859901" cy="3985302"/>
          </a:xfrm>
        </p:grpSpPr>
        <p:sp>
          <p:nvSpPr>
            <p:cNvPr id="3" name="Freeform 3"/>
            <p:cNvSpPr/>
            <p:nvPr/>
          </p:nvSpPr>
          <p:spPr>
            <a:xfrm>
              <a:off x="10160" y="16510"/>
              <a:ext cx="7837041" cy="3957362"/>
            </a:xfrm>
            <a:custGeom>
              <a:avLst/>
              <a:gdLst/>
              <a:ahLst/>
              <a:cxnLst/>
              <a:rect l="l" t="t" r="r" b="b"/>
              <a:pathLst>
                <a:path w="7837041" h="3957362">
                  <a:moveTo>
                    <a:pt x="7837041" y="3957362"/>
                  </a:moveTo>
                  <a:lnTo>
                    <a:pt x="0" y="3949742"/>
                  </a:lnTo>
                  <a:lnTo>
                    <a:pt x="0" y="1385743"/>
                  </a:lnTo>
                  <a:lnTo>
                    <a:pt x="17780" y="19050"/>
                  </a:lnTo>
                  <a:lnTo>
                    <a:pt x="3906166" y="0"/>
                  </a:lnTo>
                  <a:lnTo>
                    <a:pt x="7817991" y="5080"/>
                  </a:lnTo>
                  <a:close/>
                </a:path>
              </a:pathLst>
            </a:custGeom>
            <a:solidFill>
              <a:srgbClr val="11284D"/>
            </a:solidFill>
          </p:spPr>
        </p:sp>
        <p:sp>
          <p:nvSpPr>
            <p:cNvPr id="4" name="Freeform 4"/>
            <p:cNvSpPr/>
            <p:nvPr/>
          </p:nvSpPr>
          <p:spPr>
            <a:xfrm>
              <a:off x="-3810" y="0"/>
              <a:ext cx="7866251" cy="3984032"/>
            </a:xfrm>
            <a:custGeom>
              <a:avLst/>
              <a:gdLst/>
              <a:ahLst/>
              <a:cxnLst/>
              <a:rect l="l" t="t" r="r" b="b"/>
              <a:pathLst>
                <a:path w="7866251" h="3984032">
                  <a:moveTo>
                    <a:pt x="7831961" y="21590"/>
                  </a:moveTo>
                  <a:cubicBezTo>
                    <a:pt x="7833231" y="34290"/>
                    <a:pt x="7833231" y="44450"/>
                    <a:pt x="7834501" y="54610"/>
                  </a:cubicBezTo>
                  <a:cubicBezTo>
                    <a:pt x="7837041" y="124036"/>
                    <a:pt x="7838311" y="210485"/>
                    <a:pt x="7840851" y="293847"/>
                  </a:cubicBezTo>
                  <a:cubicBezTo>
                    <a:pt x="7840851" y="414259"/>
                    <a:pt x="7853551" y="2788533"/>
                    <a:pt x="7859901" y="2908944"/>
                  </a:cubicBezTo>
                  <a:cubicBezTo>
                    <a:pt x="7866251" y="3091106"/>
                    <a:pt x="7862441" y="3276355"/>
                    <a:pt x="7862441" y="3458516"/>
                  </a:cubicBezTo>
                  <a:cubicBezTo>
                    <a:pt x="7862441" y="3619065"/>
                    <a:pt x="7863711" y="3767264"/>
                    <a:pt x="7864981" y="3923072"/>
                  </a:cubicBezTo>
                  <a:cubicBezTo>
                    <a:pt x="7864981" y="3944662"/>
                    <a:pt x="7864981" y="3958632"/>
                    <a:pt x="7864981" y="3982762"/>
                  </a:cubicBezTo>
                  <a:cubicBezTo>
                    <a:pt x="7842121" y="3982762"/>
                    <a:pt x="7821801" y="3984032"/>
                    <a:pt x="7781528" y="3982762"/>
                  </a:cubicBezTo>
                  <a:cubicBezTo>
                    <a:pt x="7381861" y="3977682"/>
                    <a:pt x="6976046" y="3984032"/>
                    <a:pt x="6576380" y="3978952"/>
                  </a:cubicBezTo>
                  <a:cubicBezTo>
                    <a:pt x="6336580" y="3975142"/>
                    <a:pt x="6102929" y="3977682"/>
                    <a:pt x="5863129" y="3975142"/>
                  </a:cubicBezTo>
                  <a:cubicBezTo>
                    <a:pt x="5752453" y="3973872"/>
                    <a:pt x="5641776" y="3972602"/>
                    <a:pt x="5531099" y="3971332"/>
                  </a:cubicBezTo>
                  <a:cubicBezTo>
                    <a:pt x="5463463" y="3971332"/>
                    <a:pt x="5401976" y="3972602"/>
                    <a:pt x="5334340" y="3972602"/>
                  </a:cubicBezTo>
                  <a:cubicBezTo>
                    <a:pt x="5162176" y="3971332"/>
                    <a:pt x="4688725" y="3972602"/>
                    <a:pt x="4516561" y="3971332"/>
                  </a:cubicBezTo>
                  <a:cubicBezTo>
                    <a:pt x="4393587" y="3970062"/>
                    <a:pt x="1934102" y="3978952"/>
                    <a:pt x="1811128" y="3977682"/>
                  </a:cubicBezTo>
                  <a:cubicBezTo>
                    <a:pt x="1780385" y="3977682"/>
                    <a:pt x="1743492" y="3978952"/>
                    <a:pt x="1712749" y="3978952"/>
                  </a:cubicBezTo>
                  <a:cubicBezTo>
                    <a:pt x="1638964" y="3978952"/>
                    <a:pt x="1571328" y="3980222"/>
                    <a:pt x="1497544" y="3980222"/>
                  </a:cubicBezTo>
                  <a:cubicBezTo>
                    <a:pt x="1313082" y="3980222"/>
                    <a:pt x="1134770" y="3978952"/>
                    <a:pt x="950308" y="3977682"/>
                  </a:cubicBezTo>
                  <a:cubicBezTo>
                    <a:pt x="839632" y="3976412"/>
                    <a:pt x="728955" y="3975142"/>
                    <a:pt x="624427" y="3973872"/>
                  </a:cubicBezTo>
                  <a:cubicBezTo>
                    <a:pt x="427668" y="3972602"/>
                    <a:pt x="230909" y="3971332"/>
                    <a:pt x="48260" y="3971332"/>
                  </a:cubicBezTo>
                  <a:cubicBezTo>
                    <a:pt x="38100" y="3971332"/>
                    <a:pt x="29210" y="3971332"/>
                    <a:pt x="19050" y="3970062"/>
                  </a:cubicBezTo>
                  <a:cubicBezTo>
                    <a:pt x="10160" y="3968792"/>
                    <a:pt x="5080" y="3962442"/>
                    <a:pt x="7620" y="3953552"/>
                  </a:cubicBezTo>
                  <a:cubicBezTo>
                    <a:pt x="16510" y="3921639"/>
                    <a:pt x="12700" y="3844451"/>
                    <a:pt x="11430" y="3764177"/>
                  </a:cubicBezTo>
                  <a:cubicBezTo>
                    <a:pt x="10160" y="3600540"/>
                    <a:pt x="6350" y="3439991"/>
                    <a:pt x="7620" y="3276355"/>
                  </a:cubicBezTo>
                  <a:cubicBezTo>
                    <a:pt x="5080" y="3072581"/>
                    <a:pt x="0" y="550108"/>
                    <a:pt x="7620" y="343247"/>
                  </a:cubicBezTo>
                  <a:cubicBezTo>
                    <a:pt x="8890" y="303110"/>
                    <a:pt x="7620" y="259885"/>
                    <a:pt x="8890" y="219748"/>
                  </a:cubicBezTo>
                  <a:cubicBezTo>
                    <a:pt x="10160" y="154911"/>
                    <a:pt x="12700" y="83899"/>
                    <a:pt x="13970" y="44450"/>
                  </a:cubicBezTo>
                  <a:cubicBezTo>
                    <a:pt x="13970" y="41910"/>
                    <a:pt x="15240" y="39370"/>
                    <a:pt x="16510" y="38100"/>
                  </a:cubicBezTo>
                  <a:cubicBezTo>
                    <a:pt x="38100" y="35560"/>
                    <a:pt x="77191" y="30480"/>
                    <a:pt x="175571" y="29210"/>
                  </a:cubicBezTo>
                  <a:cubicBezTo>
                    <a:pt x="341586" y="25400"/>
                    <a:pt x="507601" y="22860"/>
                    <a:pt x="679765" y="20320"/>
                  </a:cubicBezTo>
                  <a:cubicBezTo>
                    <a:pt x="796591" y="17780"/>
                    <a:pt x="913416" y="16510"/>
                    <a:pt x="1024093" y="13970"/>
                  </a:cubicBezTo>
                  <a:cubicBezTo>
                    <a:pt x="1134770" y="11430"/>
                    <a:pt x="1251595" y="8890"/>
                    <a:pt x="1362272" y="8890"/>
                  </a:cubicBezTo>
                  <a:cubicBezTo>
                    <a:pt x="1485246" y="7620"/>
                    <a:pt x="1608221" y="10160"/>
                    <a:pt x="1731195" y="8890"/>
                  </a:cubicBezTo>
                  <a:cubicBezTo>
                    <a:pt x="1884913" y="8890"/>
                    <a:pt x="4670279" y="6350"/>
                    <a:pt x="4823997" y="5080"/>
                  </a:cubicBezTo>
                  <a:cubicBezTo>
                    <a:pt x="4971566" y="3810"/>
                    <a:pt x="5119135" y="2540"/>
                    <a:pt x="5272853" y="2540"/>
                  </a:cubicBezTo>
                  <a:cubicBezTo>
                    <a:pt x="5524951" y="1270"/>
                    <a:pt x="5770899" y="0"/>
                    <a:pt x="6022996" y="0"/>
                  </a:cubicBezTo>
                  <a:cubicBezTo>
                    <a:pt x="6127524" y="0"/>
                    <a:pt x="6238201" y="2540"/>
                    <a:pt x="6342729" y="2540"/>
                  </a:cubicBezTo>
                  <a:cubicBezTo>
                    <a:pt x="6631719" y="3810"/>
                    <a:pt x="6926856" y="5080"/>
                    <a:pt x="7215846" y="7620"/>
                  </a:cubicBezTo>
                  <a:cubicBezTo>
                    <a:pt x="7369564" y="8890"/>
                    <a:pt x="7523281" y="12700"/>
                    <a:pt x="7677000" y="16510"/>
                  </a:cubicBezTo>
                  <a:cubicBezTo>
                    <a:pt x="7713891" y="16510"/>
                    <a:pt x="7750784" y="16510"/>
                    <a:pt x="7781528" y="16510"/>
                  </a:cubicBezTo>
                  <a:cubicBezTo>
                    <a:pt x="7812911" y="17780"/>
                    <a:pt x="7821801" y="20320"/>
                    <a:pt x="7831961" y="21590"/>
                  </a:cubicBezTo>
                  <a:close/>
                  <a:moveTo>
                    <a:pt x="7842121" y="3966252"/>
                  </a:moveTo>
                  <a:cubicBezTo>
                    <a:pt x="7843391" y="3949742"/>
                    <a:pt x="7844661" y="3937042"/>
                    <a:pt x="7844661" y="3924342"/>
                  </a:cubicBezTo>
                  <a:cubicBezTo>
                    <a:pt x="7843391" y="3751827"/>
                    <a:pt x="7842121" y="3588191"/>
                    <a:pt x="7842121" y="3412204"/>
                  </a:cubicBezTo>
                  <a:cubicBezTo>
                    <a:pt x="7842121" y="3331930"/>
                    <a:pt x="7844661" y="3251655"/>
                    <a:pt x="7843391" y="3171380"/>
                  </a:cubicBezTo>
                  <a:cubicBezTo>
                    <a:pt x="7843391" y="3097281"/>
                    <a:pt x="7842121" y="3020094"/>
                    <a:pt x="7840851" y="2945994"/>
                  </a:cubicBezTo>
                  <a:cubicBezTo>
                    <a:pt x="7835771" y="2831757"/>
                    <a:pt x="7824341" y="466746"/>
                    <a:pt x="7824341" y="352510"/>
                  </a:cubicBezTo>
                  <a:cubicBezTo>
                    <a:pt x="7821801" y="256798"/>
                    <a:pt x="7819261" y="157998"/>
                    <a:pt x="7816721" y="63500"/>
                  </a:cubicBezTo>
                  <a:cubicBezTo>
                    <a:pt x="7815451" y="44450"/>
                    <a:pt x="7814181" y="43180"/>
                    <a:pt x="7763081" y="41910"/>
                  </a:cubicBezTo>
                  <a:cubicBezTo>
                    <a:pt x="7744635" y="41910"/>
                    <a:pt x="7732338" y="41910"/>
                    <a:pt x="7713892" y="40640"/>
                  </a:cubicBezTo>
                  <a:cubicBezTo>
                    <a:pt x="7560174" y="36830"/>
                    <a:pt x="7400307" y="31750"/>
                    <a:pt x="7246590" y="30480"/>
                  </a:cubicBezTo>
                  <a:cubicBezTo>
                    <a:pt x="6871519" y="26670"/>
                    <a:pt x="6490298" y="25400"/>
                    <a:pt x="6115227" y="22860"/>
                  </a:cubicBezTo>
                  <a:cubicBezTo>
                    <a:pt x="6059888" y="22860"/>
                    <a:pt x="5998401" y="22860"/>
                    <a:pt x="5943063" y="22860"/>
                  </a:cubicBezTo>
                  <a:cubicBezTo>
                    <a:pt x="5850832" y="22860"/>
                    <a:pt x="5758601" y="22860"/>
                    <a:pt x="5672519" y="22860"/>
                  </a:cubicBezTo>
                  <a:cubicBezTo>
                    <a:pt x="5475761" y="22860"/>
                    <a:pt x="5279002" y="22860"/>
                    <a:pt x="5088392" y="24130"/>
                  </a:cubicBezTo>
                  <a:cubicBezTo>
                    <a:pt x="4922376" y="25400"/>
                    <a:pt x="2124712" y="29210"/>
                    <a:pt x="1958697" y="29210"/>
                  </a:cubicBezTo>
                  <a:cubicBezTo>
                    <a:pt x="1688154" y="29210"/>
                    <a:pt x="1417611" y="26670"/>
                    <a:pt x="1147067" y="33020"/>
                  </a:cubicBezTo>
                  <a:cubicBezTo>
                    <a:pt x="1005647" y="36830"/>
                    <a:pt x="870375" y="36830"/>
                    <a:pt x="735104" y="38100"/>
                  </a:cubicBezTo>
                  <a:cubicBezTo>
                    <a:pt x="501452" y="41910"/>
                    <a:pt x="267801" y="45720"/>
                    <a:pt x="49530" y="50800"/>
                  </a:cubicBezTo>
                  <a:cubicBezTo>
                    <a:pt x="36830" y="50800"/>
                    <a:pt x="34290" y="53340"/>
                    <a:pt x="33020" y="74636"/>
                  </a:cubicBezTo>
                  <a:cubicBezTo>
                    <a:pt x="31750" y="130211"/>
                    <a:pt x="31750" y="185786"/>
                    <a:pt x="30480" y="241360"/>
                  </a:cubicBezTo>
                  <a:cubicBezTo>
                    <a:pt x="29210" y="333985"/>
                    <a:pt x="26670" y="423522"/>
                    <a:pt x="25400" y="516146"/>
                  </a:cubicBezTo>
                  <a:cubicBezTo>
                    <a:pt x="20320" y="614946"/>
                    <a:pt x="26670" y="3029356"/>
                    <a:pt x="29210" y="3128156"/>
                  </a:cubicBezTo>
                  <a:cubicBezTo>
                    <a:pt x="29210" y="3233130"/>
                    <a:pt x="29210" y="3341192"/>
                    <a:pt x="30480" y="3446166"/>
                  </a:cubicBezTo>
                  <a:cubicBezTo>
                    <a:pt x="30480" y="3523353"/>
                    <a:pt x="33020" y="3600540"/>
                    <a:pt x="33020" y="3677727"/>
                  </a:cubicBezTo>
                  <a:cubicBezTo>
                    <a:pt x="33020" y="3761089"/>
                    <a:pt x="33020" y="3844451"/>
                    <a:pt x="31750" y="3924342"/>
                  </a:cubicBezTo>
                  <a:cubicBezTo>
                    <a:pt x="31750" y="3928152"/>
                    <a:pt x="31750" y="3930692"/>
                    <a:pt x="31750" y="3934502"/>
                  </a:cubicBezTo>
                  <a:cubicBezTo>
                    <a:pt x="31750" y="3944662"/>
                    <a:pt x="35560" y="3948472"/>
                    <a:pt x="44450" y="3948472"/>
                  </a:cubicBezTo>
                  <a:cubicBezTo>
                    <a:pt x="89489" y="3948472"/>
                    <a:pt x="175571" y="3949742"/>
                    <a:pt x="255504" y="3949742"/>
                  </a:cubicBezTo>
                  <a:cubicBezTo>
                    <a:pt x="372330" y="3949742"/>
                    <a:pt x="495304" y="3947202"/>
                    <a:pt x="612129" y="3949742"/>
                  </a:cubicBezTo>
                  <a:cubicBezTo>
                    <a:pt x="802739" y="3953552"/>
                    <a:pt x="993349" y="3956092"/>
                    <a:pt x="1183960" y="3954822"/>
                  </a:cubicBezTo>
                  <a:cubicBezTo>
                    <a:pt x="1306934" y="3953552"/>
                    <a:pt x="1423759" y="3956092"/>
                    <a:pt x="1546734" y="3956092"/>
                  </a:cubicBezTo>
                  <a:cubicBezTo>
                    <a:pt x="1725046" y="3956092"/>
                    <a:pt x="1903359" y="3954822"/>
                    <a:pt x="2081672" y="3956092"/>
                  </a:cubicBezTo>
                  <a:cubicBezTo>
                    <a:pt x="2346066" y="3957362"/>
                    <a:pt x="5248258" y="3947202"/>
                    <a:pt x="5518802" y="3949742"/>
                  </a:cubicBezTo>
                  <a:cubicBezTo>
                    <a:pt x="5635627" y="3951012"/>
                    <a:pt x="5752453" y="3952282"/>
                    <a:pt x="5863129" y="3952282"/>
                  </a:cubicBezTo>
                  <a:cubicBezTo>
                    <a:pt x="6066037" y="3954822"/>
                    <a:pt x="6262796" y="3951012"/>
                    <a:pt x="6465703" y="3954822"/>
                  </a:cubicBezTo>
                  <a:cubicBezTo>
                    <a:pt x="6631719" y="3957362"/>
                    <a:pt x="6797734" y="3957362"/>
                    <a:pt x="6963749" y="3959902"/>
                  </a:cubicBezTo>
                  <a:cubicBezTo>
                    <a:pt x="7209697" y="3963712"/>
                    <a:pt x="7455646" y="3966252"/>
                    <a:pt x="7701594" y="3967522"/>
                  </a:cubicBezTo>
                  <a:cubicBezTo>
                    <a:pt x="7793825" y="3967522"/>
                    <a:pt x="7821801" y="3966252"/>
                    <a:pt x="7842121" y="3966252"/>
                  </a:cubicBezTo>
                  <a:close/>
                </a:path>
              </a:pathLst>
            </a:custGeom>
            <a:solidFill>
              <a:srgbClr val="566E96"/>
            </a:solidFill>
          </p:spPr>
        </p:sp>
      </p:grpSp>
      <p:pic>
        <p:nvPicPr>
          <p:cNvPr id="5" name="Picture 5"/>
          <p:cNvPicPr>
            <a:picLocks noChangeAspect="1"/>
          </p:cNvPicPr>
          <p:nvPr/>
        </p:nvPicPr>
        <p:blipFill>
          <a:blip r:embed="rId2">
            <a:alphaModFix amt="19999"/>
          </a:blip>
          <a:srcRect/>
          <a:stretch>
            <a:fillRect/>
          </a:stretch>
        </p:blipFill>
        <p:spPr>
          <a:xfrm>
            <a:off x="4554108" y="1725626"/>
            <a:ext cx="9373880" cy="701478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24977" y="-1203613"/>
            <a:ext cx="1077795" cy="372822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823443">
            <a:off x="71344" y="8959653"/>
            <a:ext cx="4862857" cy="2705517"/>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788254">
            <a:off x="17030383" y="-928968"/>
            <a:ext cx="651930" cy="3550113"/>
          </a:xfrm>
          <a:prstGeom prst="rect">
            <a:avLst/>
          </a:prstGeom>
        </p:spPr>
      </p:pic>
      <p:pic>
        <p:nvPicPr>
          <p:cNvPr id="9" name="Picture 9"/>
          <p:cNvPicPr>
            <a:picLocks noChangeAspect="1"/>
          </p:cNvPicPr>
          <p:nvPr/>
        </p:nvPicPr>
        <p:blipFill>
          <a:blip r:embed="rId9"/>
          <a:srcRect/>
          <a:stretch>
            <a:fillRect/>
          </a:stretch>
        </p:blipFill>
        <p:spPr>
          <a:xfrm>
            <a:off x="16166363" y="7264093"/>
            <a:ext cx="1302329" cy="2367870"/>
          </a:xfrm>
          <a:prstGeom prst="rect">
            <a:avLst/>
          </a:prstGeom>
        </p:spPr>
      </p:pic>
      <p:pic>
        <p:nvPicPr>
          <p:cNvPr id="10" name="Picture 10"/>
          <p:cNvPicPr>
            <a:picLocks noChangeAspect="1"/>
          </p:cNvPicPr>
          <p:nvPr/>
        </p:nvPicPr>
        <p:blipFill>
          <a:blip r:embed="rId10"/>
          <a:srcRect/>
          <a:stretch>
            <a:fillRect/>
          </a:stretch>
        </p:blipFill>
        <p:spPr>
          <a:xfrm>
            <a:off x="692351" y="7658558"/>
            <a:ext cx="1465253" cy="1973405"/>
          </a:xfrm>
          <a:prstGeom prst="rect">
            <a:avLst/>
          </a:prstGeom>
        </p:spPr>
      </p:pic>
      <p:sp>
        <p:nvSpPr>
          <p:cNvPr id="11" name="TextBox 11"/>
          <p:cNvSpPr txBox="1"/>
          <p:nvPr/>
        </p:nvSpPr>
        <p:spPr>
          <a:xfrm>
            <a:off x="4370252" y="3540910"/>
            <a:ext cx="9575350" cy="2646294"/>
          </a:xfrm>
          <a:prstGeom prst="rect">
            <a:avLst/>
          </a:prstGeom>
        </p:spPr>
        <p:txBody>
          <a:bodyPr lIns="0" tIns="0" rIns="0" bIns="0" rtlCol="0" anchor="t">
            <a:spAutoFit/>
          </a:bodyPr>
          <a:lstStyle/>
          <a:p>
            <a:pPr algn="ctr">
              <a:lnSpc>
                <a:spcPts val="11011"/>
              </a:lnSpc>
            </a:pPr>
            <a:r>
              <a:rPr lang="en-US" sz="7865" u="sng">
                <a:solidFill>
                  <a:srgbClr val="FFFFFF"/>
                </a:solidFill>
                <a:latin typeface="ไอติม"/>
              </a:rPr>
              <a:t>PHẦN 2</a:t>
            </a:r>
          </a:p>
          <a:p>
            <a:pPr algn="ctr">
              <a:lnSpc>
                <a:spcPts val="10171"/>
              </a:lnSpc>
            </a:pPr>
            <a:r>
              <a:rPr lang="en-US" sz="7265">
                <a:solidFill>
                  <a:srgbClr val="FFFFFF"/>
                </a:solidFill>
                <a:latin typeface="ไอติม"/>
              </a:rPr>
              <a:t>PHÂN TÍCH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1641</Words>
  <Application>Microsoft Office PowerPoint</Application>
  <PresentationFormat>Custom</PresentationFormat>
  <Paragraphs>168</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Josefin Sans Regular Bold</vt:lpstr>
      <vt:lpstr>Calibri</vt:lpstr>
      <vt:lpstr>Josefin Sans Regular</vt:lpstr>
      <vt:lpstr>DejaVu Serif Bold</vt:lpstr>
      <vt:lpstr>Arial</vt:lpstr>
      <vt:lpstr>ไอติม Bold</vt:lpstr>
      <vt:lpstr>Sigmar One</vt:lpstr>
      <vt:lpstr>ไอติม</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HỆ THỐNG THÔNG TIN</dc:title>
  <cp:lastModifiedBy>VNT</cp:lastModifiedBy>
  <cp:revision>2</cp:revision>
  <dcterms:created xsi:type="dcterms:W3CDTF">2006-08-16T00:00:00Z</dcterms:created>
  <dcterms:modified xsi:type="dcterms:W3CDTF">2022-12-14T11:31:33Z</dcterms:modified>
  <dc:identifier>DAFT_VLIFuw</dc:identifier>
</cp:coreProperties>
</file>